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6"/>
  </p:notesMasterIdLst>
  <p:sldIdLst>
    <p:sldId id="259" r:id="rId2"/>
    <p:sldId id="319" r:id="rId3"/>
    <p:sldId id="316" r:id="rId4"/>
    <p:sldId id="298" r:id="rId5"/>
    <p:sldId id="317" r:id="rId6"/>
    <p:sldId id="300" r:id="rId7"/>
    <p:sldId id="303" r:id="rId8"/>
    <p:sldId id="301" r:id="rId9"/>
    <p:sldId id="302" r:id="rId10"/>
    <p:sldId id="292" r:id="rId11"/>
    <p:sldId id="318" r:id="rId12"/>
    <p:sldId id="291" r:id="rId13"/>
    <p:sldId id="313" r:id="rId14"/>
    <p:sldId id="315" r:id="rId15"/>
    <p:sldId id="312" r:id="rId16"/>
    <p:sldId id="314" r:id="rId17"/>
    <p:sldId id="305" r:id="rId18"/>
    <p:sldId id="306" r:id="rId19"/>
    <p:sldId id="307" r:id="rId20"/>
    <p:sldId id="309" r:id="rId21"/>
    <p:sldId id="308" r:id="rId22"/>
    <p:sldId id="310" r:id="rId23"/>
    <p:sldId id="311" r:id="rId24"/>
    <p:sldId id="293" r:id="rId25"/>
  </p:sldIdLst>
  <p:sldSz cx="13004800" cy="9753600"/>
  <p:notesSz cx="6858000" cy="9144000"/>
  <p:defaultTextStyle>
    <a:lvl1pPr algn="ctr" defTabSz="584200">
      <a:defRPr sz="3600">
        <a:solidFill>
          <a:srgbClr val="535353"/>
        </a:solidFill>
        <a:latin typeface="+mn-lt"/>
        <a:ea typeface="+mn-ea"/>
        <a:cs typeface="+mn-cs"/>
        <a:sym typeface="Gill Sans Light"/>
      </a:defRPr>
    </a:lvl1pPr>
    <a:lvl2pPr indent="228600" algn="ctr" defTabSz="584200">
      <a:defRPr sz="3600">
        <a:solidFill>
          <a:srgbClr val="535353"/>
        </a:solidFill>
        <a:latin typeface="+mn-lt"/>
        <a:ea typeface="+mn-ea"/>
        <a:cs typeface="+mn-cs"/>
        <a:sym typeface="Gill Sans Light"/>
      </a:defRPr>
    </a:lvl2pPr>
    <a:lvl3pPr indent="457200" algn="ctr" defTabSz="584200">
      <a:defRPr sz="3600">
        <a:solidFill>
          <a:srgbClr val="535353"/>
        </a:solidFill>
        <a:latin typeface="+mn-lt"/>
        <a:ea typeface="+mn-ea"/>
        <a:cs typeface="+mn-cs"/>
        <a:sym typeface="Gill Sans Light"/>
      </a:defRPr>
    </a:lvl3pPr>
    <a:lvl4pPr indent="685800" algn="ctr" defTabSz="584200">
      <a:defRPr sz="3600">
        <a:solidFill>
          <a:srgbClr val="535353"/>
        </a:solidFill>
        <a:latin typeface="+mn-lt"/>
        <a:ea typeface="+mn-ea"/>
        <a:cs typeface="+mn-cs"/>
        <a:sym typeface="Gill Sans Light"/>
      </a:defRPr>
    </a:lvl4pPr>
    <a:lvl5pPr indent="914400" algn="ctr" defTabSz="584200">
      <a:defRPr sz="3600">
        <a:solidFill>
          <a:srgbClr val="535353"/>
        </a:solidFill>
        <a:latin typeface="+mn-lt"/>
        <a:ea typeface="+mn-ea"/>
        <a:cs typeface="+mn-cs"/>
        <a:sym typeface="Gill Sans Light"/>
      </a:defRPr>
    </a:lvl5pPr>
    <a:lvl6pPr indent="1143000" algn="ctr" defTabSz="584200">
      <a:defRPr sz="3600">
        <a:solidFill>
          <a:srgbClr val="535353"/>
        </a:solidFill>
        <a:latin typeface="+mn-lt"/>
        <a:ea typeface="+mn-ea"/>
        <a:cs typeface="+mn-cs"/>
        <a:sym typeface="Gill Sans Light"/>
      </a:defRPr>
    </a:lvl6pPr>
    <a:lvl7pPr indent="1371600" algn="ctr" defTabSz="584200">
      <a:defRPr sz="3600">
        <a:solidFill>
          <a:srgbClr val="535353"/>
        </a:solidFill>
        <a:latin typeface="+mn-lt"/>
        <a:ea typeface="+mn-ea"/>
        <a:cs typeface="+mn-cs"/>
        <a:sym typeface="Gill Sans Light"/>
      </a:defRPr>
    </a:lvl7pPr>
    <a:lvl8pPr indent="1600200" algn="ctr" defTabSz="584200">
      <a:defRPr sz="3600">
        <a:solidFill>
          <a:srgbClr val="535353"/>
        </a:solidFill>
        <a:latin typeface="+mn-lt"/>
        <a:ea typeface="+mn-ea"/>
        <a:cs typeface="+mn-cs"/>
        <a:sym typeface="Gill Sans Light"/>
      </a:defRPr>
    </a:lvl8pPr>
    <a:lvl9pPr indent="1828800" algn="ctr" defTabSz="584200">
      <a:defRPr sz="3600">
        <a:solidFill>
          <a:srgbClr val="535353"/>
        </a:solidFill>
        <a:latin typeface="+mn-lt"/>
        <a:ea typeface="+mn-ea"/>
        <a:cs typeface="+mn-cs"/>
        <a:sym typeface="Gill Sans Light"/>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clrMode="bw" scaleToFitPaper="1"/>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D44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5A5F5E"/>
        </a:fontRef>
        <a:srgbClr val="5A5F5E"/>
      </a:tcTxStyle>
      <a:tcStyle>
        <a:tcBdr>
          <a:left>
            <a:ln w="12700" cap="flat">
              <a:solidFill>
                <a:srgbClr val="B4B4B4"/>
              </a:solidFill>
              <a:prstDash val="solid"/>
              <a:miter lim="400000"/>
            </a:ln>
          </a:left>
          <a:right>
            <a:ln w="12700" cap="flat">
              <a:solidFill>
                <a:srgbClr val="B4B4B4"/>
              </a:solidFill>
              <a:prstDash val="solid"/>
              <a:miter lim="400000"/>
            </a:ln>
          </a:right>
          <a:top>
            <a:ln w="12700" cap="flat">
              <a:solidFill>
                <a:srgbClr val="B4B4B4"/>
              </a:solidFill>
              <a:prstDash val="solid"/>
              <a:miter lim="400000"/>
            </a:ln>
          </a:top>
          <a:bottom>
            <a:ln w="12700" cap="flat">
              <a:solidFill>
                <a:srgbClr val="B4B4B4"/>
              </a:solidFill>
              <a:prstDash val="solid"/>
              <a:miter lim="400000"/>
            </a:ln>
          </a:bottom>
          <a:insideH>
            <a:ln w="12700" cap="flat">
              <a:solidFill>
                <a:srgbClr val="B4B4B4"/>
              </a:solidFill>
              <a:prstDash val="solid"/>
              <a:miter lim="400000"/>
            </a:ln>
          </a:insideH>
          <a:insideV>
            <a:ln w="12700" cap="flat">
              <a:solidFill>
                <a:srgbClr val="B4B4B4"/>
              </a:solidFill>
              <a:prstDash val="solid"/>
              <a:miter lim="400000"/>
            </a:ln>
          </a:insideV>
        </a:tcBdr>
        <a:fill>
          <a:noFill/>
        </a:fill>
      </a:tcStyle>
    </a:wholeTbl>
    <a:band2H>
      <a:tcTxStyle/>
      <a:tcStyle>
        <a:tcBdr/>
        <a:fill>
          <a:solidFill>
            <a:srgbClr val="000000">
              <a:alpha val="5000"/>
            </a:srgbClr>
          </a:solidFill>
        </a:fill>
      </a:tcStyle>
    </a:band2H>
    <a:firstCol>
      <a:tcTxStyle b="off" i="off">
        <a:fontRef idx="minor">
          <a:srgbClr val="FFFFFF"/>
        </a:fontRef>
        <a:srgbClr val="FFFFFF"/>
      </a:tcTxStyle>
      <a:tcStyle>
        <a:tcBdr>
          <a:left>
            <a:ln w="12700" cap="flat">
              <a:solidFill>
                <a:srgbClr val="B4B4B4"/>
              </a:solidFill>
              <a:prstDash val="solid"/>
              <a:miter lim="400000"/>
            </a:ln>
          </a:left>
          <a:right>
            <a:ln w="12700" cap="flat">
              <a:solidFill>
                <a:srgbClr val="B4B4B4"/>
              </a:solidFill>
              <a:prstDash val="solid"/>
              <a:miter lim="400000"/>
            </a:ln>
          </a:right>
          <a:top>
            <a:ln w="12700" cap="flat">
              <a:solidFill>
                <a:srgbClr val="B4B4B4"/>
              </a:solidFill>
              <a:prstDash val="solid"/>
              <a:miter lim="400000"/>
            </a:ln>
          </a:top>
          <a:bottom>
            <a:ln w="12700" cap="flat">
              <a:solidFill>
                <a:srgbClr val="B4B4B4"/>
              </a:solidFill>
              <a:prstDash val="solid"/>
              <a:miter lim="400000"/>
            </a:ln>
          </a:bottom>
          <a:insideH>
            <a:ln w="12700" cap="flat">
              <a:solidFill>
                <a:srgbClr val="B4B4B4"/>
              </a:solidFill>
              <a:prstDash val="solid"/>
              <a:miter lim="400000"/>
            </a:ln>
          </a:insideH>
          <a:insideV>
            <a:ln w="12700" cap="flat">
              <a:solidFill>
                <a:srgbClr val="B4B4B4"/>
              </a:solidFill>
              <a:prstDash val="solid"/>
              <a:miter lim="400000"/>
            </a:ln>
          </a:insideV>
        </a:tcBdr>
        <a:fill>
          <a:solidFill>
            <a:srgbClr val="AB1802"/>
          </a:solidFill>
        </a:fill>
      </a:tcStyle>
    </a:firstCol>
    <a:lastRow>
      <a:tcTxStyle b="off" i="off">
        <a:fontRef idx="minor">
          <a:srgbClr val="000000"/>
        </a:fontRef>
        <a:srgbClr val="000000"/>
      </a:tcTxStyle>
      <a:tcStyle>
        <a:tcBdr>
          <a:left>
            <a:ln w="12700" cap="flat">
              <a:solidFill>
                <a:srgbClr val="B4B4B4"/>
              </a:solidFill>
              <a:prstDash val="solid"/>
              <a:miter lim="400000"/>
            </a:ln>
          </a:left>
          <a:right>
            <a:ln w="12700" cap="flat">
              <a:solidFill>
                <a:srgbClr val="B4B4B4"/>
              </a:solidFill>
              <a:prstDash val="solid"/>
              <a:miter lim="400000"/>
            </a:ln>
          </a:right>
          <a:top>
            <a:ln w="25400" cap="flat">
              <a:solidFill>
                <a:srgbClr val="000000"/>
              </a:solidFill>
              <a:prstDash val="solid"/>
              <a:miter lim="400000"/>
            </a:ln>
          </a:top>
          <a:bottom>
            <a:ln w="12700" cap="flat">
              <a:solidFill>
                <a:srgbClr val="B4B4B4"/>
              </a:solidFill>
              <a:prstDash val="solid"/>
              <a:miter lim="400000"/>
            </a:ln>
          </a:bottom>
          <a:insideH>
            <a:ln w="12700" cap="flat">
              <a:solidFill>
                <a:srgbClr val="B4B4B4"/>
              </a:solidFill>
              <a:prstDash val="solid"/>
              <a:miter lim="400000"/>
            </a:ln>
          </a:insideH>
          <a:insideV>
            <a:ln w="12700" cap="flat">
              <a:solidFill>
                <a:srgbClr val="B4B4B4"/>
              </a:solidFill>
              <a:prstDash val="solid"/>
              <a:miter lim="400000"/>
            </a:ln>
          </a:insideV>
        </a:tcBdr>
        <a:fill>
          <a:noFill/>
        </a:fill>
      </a:tcStyle>
    </a:lastRow>
    <a:firstRow>
      <a:tcTxStyle b="off" i="off">
        <a:fontRef idx="minor">
          <a:srgbClr val="FFFFFF"/>
        </a:fontRef>
        <a:srgbClr val="FFFFFF"/>
      </a:tcTxStyle>
      <a:tcStyle>
        <a:tcBdr>
          <a:left>
            <a:ln w="12700" cap="flat">
              <a:solidFill>
                <a:srgbClr val="B4B4B4"/>
              </a:solidFill>
              <a:prstDash val="solid"/>
              <a:miter lim="400000"/>
            </a:ln>
          </a:left>
          <a:right>
            <a:ln w="12700" cap="flat">
              <a:solidFill>
                <a:srgbClr val="B4B4B4"/>
              </a:solidFill>
              <a:prstDash val="solid"/>
              <a:miter lim="400000"/>
            </a:ln>
          </a:right>
          <a:top>
            <a:ln w="12700" cap="flat">
              <a:solidFill>
                <a:srgbClr val="B4B4B4"/>
              </a:solidFill>
              <a:prstDash val="solid"/>
              <a:miter lim="400000"/>
            </a:ln>
          </a:top>
          <a:bottom>
            <a:ln w="12700" cap="flat">
              <a:solidFill>
                <a:srgbClr val="B4B4B4"/>
              </a:solidFill>
              <a:prstDash val="solid"/>
              <a:miter lim="400000"/>
            </a:ln>
          </a:bottom>
          <a:insideH>
            <a:ln w="12700" cap="flat">
              <a:solidFill>
                <a:srgbClr val="B4B4B4"/>
              </a:solidFill>
              <a:prstDash val="solid"/>
              <a:miter lim="400000"/>
            </a:ln>
          </a:insideH>
          <a:insideV>
            <a:ln w="12700" cap="flat">
              <a:solidFill>
                <a:srgbClr val="B4B4B4"/>
              </a:solidFill>
              <a:prstDash val="solid"/>
              <a:miter lim="400000"/>
            </a:ln>
          </a:insideV>
        </a:tcBdr>
        <a:fill>
          <a:solidFill>
            <a:srgbClr val="808785"/>
          </a:solidFill>
        </a:fill>
      </a:tcStyle>
    </a:firstRow>
  </a:tblStyle>
  <a:tblStyle styleId="{C7B018BB-80A7-4F77-B60F-C8B233D01FF8}" styleName="">
    <a:tblBg/>
    <a:wholeTbl>
      <a:tcTxStyle b="off" i="off">
        <a:fontRef idx="minor">
          <a:srgbClr val="5A5F5E"/>
        </a:fontRef>
        <a:srgbClr val="5A5F5E"/>
      </a:tcTxStyle>
      <a:tcStyle>
        <a:tcBdr>
          <a:left>
            <a:ln w="12700" cap="flat">
              <a:solidFill>
                <a:srgbClr val="B4B4B4"/>
              </a:solidFill>
              <a:prstDash val="solid"/>
              <a:miter lim="400000"/>
            </a:ln>
          </a:left>
          <a:right>
            <a:ln w="12700" cap="flat">
              <a:solidFill>
                <a:srgbClr val="B4B4B4"/>
              </a:solidFill>
              <a:prstDash val="solid"/>
              <a:miter lim="400000"/>
            </a:ln>
          </a:right>
          <a:top>
            <a:ln w="12700" cap="flat">
              <a:solidFill>
                <a:srgbClr val="B4B4B4"/>
              </a:solidFill>
              <a:prstDash val="solid"/>
              <a:miter lim="400000"/>
            </a:ln>
          </a:top>
          <a:bottom>
            <a:ln w="12700" cap="flat">
              <a:solidFill>
                <a:srgbClr val="B4B4B4"/>
              </a:solidFill>
              <a:prstDash val="solid"/>
              <a:miter lim="400000"/>
            </a:ln>
          </a:bottom>
          <a:insideH>
            <a:ln w="12700" cap="flat">
              <a:solidFill>
                <a:srgbClr val="B4B4B4"/>
              </a:solidFill>
              <a:prstDash val="solid"/>
              <a:miter lim="400000"/>
            </a:ln>
          </a:insideH>
          <a:insideV>
            <a:ln w="12700" cap="flat">
              <a:solidFill>
                <a:srgbClr val="B4B4B4"/>
              </a:solidFill>
              <a:prstDash val="solid"/>
              <a:miter lim="400000"/>
            </a:ln>
          </a:insideV>
        </a:tcBdr>
        <a:fill>
          <a:noFill/>
        </a:fill>
      </a:tcStyle>
    </a:wholeTbl>
    <a:band2H>
      <a:tcTxStyle/>
      <a:tcStyle>
        <a:tcBdr/>
        <a:fill>
          <a:solidFill>
            <a:srgbClr val="000000">
              <a:alpha val="5000"/>
            </a:srgbClr>
          </a:solidFill>
        </a:fill>
      </a:tcStyle>
    </a:band2H>
    <a:firstCol>
      <a:tcTxStyle b="off" i="off">
        <a:fontRef idx="minor">
          <a:srgbClr val="FFFFFF"/>
        </a:fontRef>
        <a:srgbClr val="FFFFFF"/>
      </a:tcTxStyle>
      <a:tcStyle>
        <a:tcBdr>
          <a:left>
            <a:ln w="12700" cap="flat">
              <a:solidFill>
                <a:srgbClr val="B4B4B4"/>
              </a:solidFill>
              <a:prstDash val="solid"/>
              <a:miter lim="400000"/>
            </a:ln>
          </a:left>
          <a:right>
            <a:ln w="12700" cap="flat">
              <a:solidFill>
                <a:srgbClr val="B4B4B4"/>
              </a:solidFill>
              <a:prstDash val="solid"/>
              <a:miter lim="400000"/>
            </a:ln>
          </a:right>
          <a:top>
            <a:ln w="12700" cap="flat">
              <a:solidFill>
                <a:srgbClr val="B4B4B4"/>
              </a:solidFill>
              <a:prstDash val="solid"/>
              <a:miter lim="400000"/>
            </a:ln>
          </a:top>
          <a:bottom>
            <a:ln w="12700" cap="flat">
              <a:solidFill>
                <a:srgbClr val="B4B4B4"/>
              </a:solidFill>
              <a:prstDash val="solid"/>
              <a:miter lim="400000"/>
            </a:ln>
          </a:bottom>
          <a:insideH>
            <a:ln w="12700" cap="flat">
              <a:solidFill>
                <a:srgbClr val="B4B4B4"/>
              </a:solidFill>
              <a:prstDash val="solid"/>
              <a:miter lim="400000"/>
            </a:ln>
          </a:insideH>
          <a:insideV>
            <a:ln w="12700" cap="flat">
              <a:solidFill>
                <a:srgbClr val="B4B4B4"/>
              </a:solidFill>
              <a:prstDash val="solid"/>
              <a:miter lim="400000"/>
            </a:ln>
          </a:insideV>
        </a:tcBdr>
        <a:fill>
          <a:solidFill>
            <a:srgbClr val="808785"/>
          </a:solidFill>
        </a:fill>
      </a:tcStyle>
    </a:firstCol>
    <a:lastRow>
      <a:tcTxStyle b="off" i="off">
        <a:fontRef idx="minor">
          <a:srgbClr val="FFFFFF"/>
        </a:fontRef>
        <a:srgbClr val="FFFFFF"/>
      </a:tcTxStyle>
      <a:tcStyle>
        <a:tcBdr>
          <a:left>
            <a:ln w="12700" cap="flat">
              <a:solidFill>
                <a:srgbClr val="B4B4B4"/>
              </a:solidFill>
              <a:prstDash val="solid"/>
              <a:miter lim="400000"/>
            </a:ln>
          </a:left>
          <a:right>
            <a:ln w="12700" cap="flat">
              <a:solidFill>
                <a:srgbClr val="B4B4B4"/>
              </a:solidFill>
              <a:prstDash val="solid"/>
              <a:miter lim="400000"/>
            </a:ln>
          </a:right>
          <a:top>
            <a:ln w="12700" cap="flat">
              <a:solidFill>
                <a:srgbClr val="B4B4B4"/>
              </a:solidFill>
              <a:prstDash val="solid"/>
              <a:miter lim="400000"/>
            </a:ln>
          </a:top>
          <a:bottom>
            <a:ln w="12700" cap="flat">
              <a:solidFill>
                <a:srgbClr val="B4B4B4"/>
              </a:solidFill>
              <a:prstDash val="solid"/>
              <a:miter lim="400000"/>
            </a:ln>
          </a:bottom>
          <a:insideH>
            <a:ln w="12700" cap="flat">
              <a:solidFill>
                <a:srgbClr val="B4B4B4"/>
              </a:solidFill>
              <a:prstDash val="solid"/>
              <a:miter lim="400000"/>
            </a:ln>
          </a:insideH>
          <a:insideV>
            <a:ln w="12700" cap="flat">
              <a:solidFill>
                <a:srgbClr val="B4B4B4"/>
              </a:solidFill>
              <a:prstDash val="solid"/>
              <a:miter lim="400000"/>
            </a:ln>
          </a:insideV>
        </a:tcBdr>
        <a:fill>
          <a:solidFill>
            <a:srgbClr val="AB1802"/>
          </a:solidFill>
        </a:fill>
      </a:tcStyle>
    </a:lastRow>
    <a:firstRow>
      <a:tcTxStyle b="off" i="off">
        <a:fontRef idx="minor">
          <a:srgbClr val="FFFFFF"/>
        </a:fontRef>
        <a:srgbClr val="FFFFFF"/>
      </a:tcTxStyle>
      <a:tcStyle>
        <a:tcBdr>
          <a:left>
            <a:ln w="12700" cap="flat">
              <a:solidFill>
                <a:srgbClr val="B4B4B4"/>
              </a:solidFill>
              <a:prstDash val="solid"/>
              <a:miter lim="400000"/>
            </a:ln>
          </a:left>
          <a:right>
            <a:ln w="12700" cap="flat">
              <a:solidFill>
                <a:srgbClr val="B4B4B4"/>
              </a:solidFill>
              <a:prstDash val="solid"/>
              <a:miter lim="400000"/>
            </a:ln>
          </a:right>
          <a:top>
            <a:ln w="12700" cap="flat">
              <a:solidFill>
                <a:srgbClr val="B4B4B4"/>
              </a:solidFill>
              <a:prstDash val="solid"/>
              <a:miter lim="400000"/>
            </a:ln>
          </a:top>
          <a:bottom>
            <a:ln w="12700" cap="flat">
              <a:solidFill>
                <a:srgbClr val="B4B4B4"/>
              </a:solidFill>
              <a:prstDash val="solid"/>
              <a:miter lim="400000"/>
            </a:ln>
          </a:bottom>
          <a:insideH>
            <a:ln w="12700" cap="flat">
              <a:solidFill>
                <a:srgbClr val="B4B4B4"/>
              </a:solidFill>
              <a:prstDash val="solid"/>
              <a:miter lim="400000"/>
            </a:ln>
          </a:insideH>
          <a:insideV>
            <a:ln w="12700" cap="flat">
              <a:solidFill>
                <a:srgbClr val="B4B4B4"/>
              </a:solidFill>
              <a:prstDash val="solid"/>
              <a:miter lim="400000"/>
            </a:ln>
          </a:insideV>
        </a:tcBdr>
        <a:fill>
          <a:solidFill>
            <a:srgbClr val="AB1802"/>
          </a:solidFill>
        </a:fill>
      </a:tcStyle>
    </a:firstRow>
  </a:tblStyle>
  <a:tblStyle styleId="{EEE7283C-3CF3-47DC-8721-378D4A62B228}" styleName="">
    <a:tblBg/>
    <a:wholeTbl>
      <a:tcTxStyle b="off" i="off">
        <a:fontRef idx="minor">
          <a:srgbClr val="5A5F5E"/>
        </a:fontRef>
        <a:srgbClr val="5A5F5E"/>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noFill/>
        </a:fill>
      </a:tcStyle>
    </a:wholeTbl>
    <a:band2H>
      <a:tcTxStyle/>
      <a:tcStyle>
        <a:tcBdr/>
        <a:fill>
          <a:solidFill>
            <a:srgbClr val="000000">
              <a:alpha val="5000"/>
            </a:srgbClr>
          </a:solidFill>
        </a:fill>
      </a:tcStyle>
    </a:band2H>
    <a:firstCol>
      <a:tcTxStyle b="off" i="off">
        <a:fontRef idx="minor">
          <a:srgbClr val="FFFFFF"/>
        </a:fontRef>
        <a:srgbClr val="FFFFFF"/>
      </a:tcTxStyle>
      <a:tcStyle>
        <a:tcBdr>
          <a:left>
            <a:ln w="12700" cap="flat">
              <a:solidFill>
                <a:srgbClr val="B4B4B4"/>
              </a:solidFill>
              <a:prstDash val="solid"/>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D4553"/>
          </a:solidFill>
        </a:fill>
      </a:tcStyle>
    </a:firstCol>
    <a:lastRow>
      <a:tcTxStyle b="off"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solidFill>
                <a:srgbClr val="B4B4B4"/>
              </a:solidFill>
              <a:prstDash val="solid"/>
              <a:miter lim="400000"/>
            </a:ln>
          </a:bottom>
          <a:insideH>
            <a:ln w="12700" cap="flat">
              <a:solidFill>
                <a:srgbClr val="3D4553"/>
              </a:solidFill>
              <a:prstDash val="solid"/>
              <a:miter lim="400000"/>
            </a:ln>
          </a:insideH>
          <a:insideV>
            <a:ln w="12700" cap="flat">
              <a:noFill/>
              <a:miter lim="400000"/>
            </a:ln>
          </a:insideV>
        </a:tcBdr>
        <a:fill>
          <a:solidFill>
            <a:srgbClr val="606B7E"/>
          </a:solidFill>
        </a:fill>
      </a:tcStyle>
    </a:lastRow>
    <a:firstRow>
      <a:tcTxStyle b="off" i="off">
        <a:fontRef idx="minor">
          <a:srgbClr val="FFFFFF"/>
        </a:fontRef>
        <a:srgbClr val="FFFFFF"/>
      </a:tcTxStyle>
      <a:tcStyle>
        <a:tcBdr>
          <a:left>
            <a:ln w="12700" cap="flat">
              <a:noFill/>
              <a:miter lim="400000"/>
            </a:ln>
          </a:left>
          <a:right>
            <a:ln w="12700" cap="flat">
              <a:noFill/>
              <a:miter lim="400000"/>
            </a:ln>
          </a:right>
          <a:top>
            <a:ln w="12700" cap="flat">
              <a:solidFill>
                <a:srgbClr val="B4B4B4"/>
              </a:solidFill>
              <a:prstDash val="solid"/>
              <a:miter lim="400000"/>
            </a:ln>
          </a:top>
          <a:bottom>
            <a:ln w="12700" cap="flat">
              <a:noFill/>
              <a:miter lim="400000"/>
            </a:ln>
          </a:bottom>
          <a:insideH>
            <a:ln w="12700" cap="flat">
              <a:solidFill>
                <a:srgbClr val="3D4553"/>
              </a:solidFill>
              <a:prstDash val="solid"/>
              <a:miter lim="400000"/>
            </a:ln>
          </a:insideH>
          <a:insideV>
            <a:ln w="12700" cap="flat">
              <a:noFill/>
              <a:miter lim="400000"/>
            </a:ln>
          </a:insideV>
        </a:tcBdr>
        <a:fill>
          <a:solidFill>
            <a:srgbClr val="606B7E"/>
          </a:solidFill>
        </a:fill>
      </a:tcStyle>
    </a:firstRow>
  </a:tblStyle>
  <a:tblStyle styleId="{CF821DB8-F4EB-4A41-A1BA-3FCAFE7338EE}" styleName="">
    <a:tblBg/>
    <a:wholeTbl>
      <a:tcTxStyle b="off" i="off">
        <a:fontRef idx="minor">
          <a:srgbClr val="5A5F5E"/>
        </a:fontRef>
        <a:srgbClr val="5A5F5E"/>
      </a:tcTxStyle>
      <a:tcStyle>
        <a:tcBdr>
          <a:left>
            <a:ln w="50800" cap="flat">
              <a:noFill/>
              <a:miter lim="400000"/>
            </a:ln>
          </a:left>
          <a:right>
            <a:ln w="50800" cap="flat">
              <a:noFill/>
              <a:miter lim="400000"/>
            </a:ln>
          </a:right>
          <a:top>
            <a:ln w="50800" cap="flat">
              <a:noFill/>
              <a:miter lim="400000"/>
            </a:ln>
          </a:top>
          <a:bottom>
            <a:ln w="50800" cap="flat">
              <a:noFill/>
              <a:miter lim="400000"/>
            </a:ln>
          </a:bottom>
          <a:insideH>
            <a:ln w="50800" cap="flat">
              <a:noFill/>
              <a:miter lim="400000"/>
            </a:ln>
          </a:insideH>
          <a:insideV>
            <a:ln w="50800" cap="flat">
              <a:noFill/>
              <a:miter lim="400000"/>
            </a:ln>
          </a:insideV>
        </a:tcBdr>
        <a:fill>
          <a:noFill/>
        </a:fill>
      </a:tcStyle>
    </a:wholeTbl>
    <a:band2H>
      <a:tcTxStyle/>
      <a:tcStyle>
        <a:tcBdr/>
        <a:fill>
          <a:solidFill>
            <a:srgbClr val="000000">
              <a:alpha val="5000"/>
            </a:srgbClr>
          </a:solidFill>
        </a:fill>
      </a:tcStyle>
    </a:band2H>
    <a:firstCol>
      <a:tcTxStyle b="off" i="off">
        <a:fontRef idx="minor">
          <a:srgbClr val="FFFFFF"/>
        </a:fontRef>
        <a:srgbClr val="FFFFFF"/>
      </a:tcTxStyle>
      <a:tcStyle>
        <a:tcBdr>
          <a:left>
            <a:ln w="12700" cap="flat">
              <a:solidFill>
                <a:srgbClr val="B4B4B4"/>
              </a:solidFill>
              <a:prstDash val="solid"/>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808785"/>
          </a:solidFill>
        </a:fill>
      </a:tcStyle>
    </a:firstCol>
    <a:lastRow>
      <a:tcTxStyle b="off" i="off">
        <a:fontRef idx="minor">
          <a:srgbClr val="000000"/>
        </a:fontRef>
        <a:srgbClr val="000000"/>
      </a:tcTxStyle>
      <a:tcStyle>
        <a:tcBdr>
          <a:left>
            <a:ln w="12700" cap="flat">
              <a:noFill/>
              <a:miter lim="400000"/>
            </a:ln>
          </a:left>
          <a:right>
            <a:ln w="12700" cap="flat">
              <a:noFill/>
              <a:miter lim="400000"/>
            </a:ln>
          </a:right>
          <a:top>
            <a:ln w="12700" cap="flat">
              <a:solidFill>
                <a:srgbClr val="B4B4B4"/>
              </a:solidFill>
              <a:prstDash val="solid"/>
              <a:miter lim="400000"/>
            </a:ln>
          </a:top>
          <a:bottom>
            <a:ln w="12700" cap="flat">
              <a:solidFill>
                <a:srgbClr val="B4B4B4"/>
              </a:solidFill>
              <a:prstDash val="solid"/>
              <a:miter lim="400000"/>
            </a:ln>
          </a:bottom>
          <a:insideH>
            <a:ln w="12700" cap="flat">
              <a:noFill/>
              <a:miter lim="400000"/>
            </a:ln>
          </a:insideH>
          <a:insideV>
            <a:ln w="12700" cap="flat">
              <a:noFill/>
              <a:miter lim="400000"/>
            </a:ln>
          </a:insideV>
        </a:tcBdr>
        <a:fill>
          <a:solidFill>
            <a:srgbClr val="E5E6E5"/>
          </a:solidFill>
        </a:fill>
      </a:tcStyle>
    </a:lastRow>
    <a:firstRow>
      <a:tcTxStyle b="off" i="off">
        <a:fontRef idx="minor">
          <a:srgbClr val="FFFFFF"/>
        </a:fontRef>
        <a:srgbClr val="FFFFFF"/>
      </a:tcTxStyle>
      <a:tcStyle>
        <a:tcBdr>
          <a:left>
            <a:ln w="12700" cap="flat">
              <a:noFill/>
              <a:miter lim="400000"/>
            </a:ln>
          </a:left>
          <a:right>
            <a:ln w="12700" cap="flat">
              <a:noFill/>
              <a:miter lim="400000"/>
            </a:ln>
          </a:right>
          <a:top>
            <a:ln w="12700" cap="flat">
              <a:solidFill>
                <a:srgbClr val="B4B4B4"/>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5A5F5E"/>
          </a:solidFill>
        </a:fill>
      </a:tcStyle>
    </a:firstRow>
  </a:tblStyle>
  <a:tblStyle styleId="{33BA23B1-9221-436E-865A-0063620EA4FD}" styleName="">
    <a:tblBg/>
    <a:wholeTbl>
      <a:tcTxStyle b="off" i="off">
        <a:fontRef idx="minor">
          <a:srgbClr val="5A5F5E"/>
        </a:fontRef>
        <a:srgbClr val="5A5F5E"/>
      </a:tcTxStyle>
      <a:tcStyle>
        <a:tcBdr>
          <a:left>
            <a:ln w="12700" cap="flat">
              <a:solidFill>
                <a:srgbClr val="B4B4B4"/>
              </a:solidFill>
              <a:prstDash val="solid"/>
              <a:miter lim="400000"/>
            </a:ln>
          </a:left>
          <a:right>
            <a:ln w="12700" cap="flat">
              <a:solidFill>
                <a:srgbClr val="B4B4B4"/>
              </a:solidFill>
              <a:prstDash val="solid"/>
              <a:miter lim="400000"/>
            </a:ln>
          </a:right>
          <a:top>
            <a:ln w="12700" cap="flat">
              <a:solidFill>
                <a:srgbClr val="B4B4B4"/>
              </a:solidFill>
              <a:prstDash val="solid"/>
              <a:miter lim="400000"/>
            </a:ln>
          </a:top>
          <a:bottom>
            <a:ln w="12700" cap="flat">
              <a:solidFill>
                <a:srgbClr val="B4B4B4"/>
              </a:solidFill>
              <a:prstDash val="solid"/>
              <a:miter lim="400000"/>
            </a:ln>
          </a:bottom>
          <a:insideH>
            <a:ln w="12700" cap="flat">
              <a:solidFill>
                <a:srgbClr val="B4B4B4"/>
              </a:solidFill>
              <a:prstDash val="solid"/>
              <a:miter lim="400000"/>
            </a:ln>
          </a:insideH>
          <a:insideV>
            <a:ln w="12700" cap="flat">
              <a:solidFill>
                <a:srgbClr val="B4B4B4"/>
              </a:solidFill>
              <a:prstDash val="solid"/>
              <a:miter lim="400000"/>
            </a:ln>
          </a:insideV>
        </a:tcBdr>
        <a:fill>
          <a:noFill/>
        </a:fill>
      </a:tcStyle>
    </a:wholeTbl>
    <a:band2H>
      <a:tcTxStyle/>
      <a:tcStyle>
        <a:tcBdr/>
        <a:fill>
          <a:solidFill>
            <a:srgbClr val="EBEBEB"/>
          </a:solidFill>
        </a:fill>
      </a:tcStyle>
    </a:band2H>
    <a:firstCol>
      <a:tcTxStyle b="off" i="off">
        <a:fontRef idx="minor">
          <a:srgbClr val="5A5F5E"/>
        </a:fontRef>
        <a:srgbClr val="5A5F5E"/>
      </a:tcTxStyle>
      <a:tcStyle>
        <a:tcBdr>
          <a:left>
            <a:ln w="12700" cap="flat">
              <a:solidFill>
                <a:srgbClr val="B4B4B4"/>
              </a:solidFill>
              <a:prstDash val="solid"/>
              <a:miter lim="400000"/>
            </a:ln>
          </a:left>
          <a:right>
            <a:ln w="12700" cap="flat">
              <a:solidFill>
                <a:srgbClr val="B4B4B4"/>
              </a:solidFill>
              <a:prstDash val="solid"/>
              <a:miter lim="400000"/>
            </a:ln>
          </a:right>
          <a:top>
            <a:ln w="12700" cap="flat">
              <a:solidFill>
                <a:srgbClr val="B4B4B4"/>
              </a:solidFill>
              <a:prstDash val="solid"/>
              <a:miter lim="400000"/>
            </a:ln>
          </a:top>
          <a:bottom>
            <a:ln w="12700" cap="flat">
              <a:solidFill>
                <a:srgbClr val="B4B4B4"/>
              </a:solidFill>
              <a:prstDash val="solid"/>
              <a:miter lim="400000"/>
            </a:ln>
          </a:bottom>
          <a:insideH>
            <a:ln w="12700" cap="flat">
              <a:solidFill>
                <a:srgbClr val="B4B4B4"/>
              </a:solidFill>
              <a:prstDash val="solid"/>
              <a:miter lim="400000"/>
            </a:ln>
          </a:insideH>
          <a:insideV>
            <a:ln w="12700" cap="flat">
              <a:solidFill>
                <a:srgbClr val="B4B4B4"/>
              </a:solidFill>
              <a:prstDash val="solid"/>
              <a:miter lim="400000"/>
            </a:ln>
          </a:insideV>
        </a:tcBdr>
        <a:fill>
          <a:solidFill>
            <a:srgbClr val="E5E6E5"/>
          </a:solidFill>
        </a:fill>
      </a:tcStyle>
    </a:firstCol>
    <a:lastRow>
      <a:tcTxStyle b="off" i="off">
        <a:fontRef idx="minor">
          <a:srgbClr val="5A5F5E"/>
        </a:fontRef>
        <a:srgbClr val="5A5F5E"/>
      </a:tcTxStyle>
      <a:tcStyle>
        <a:tcBdr>
          <a:left>
            <a:ln w="12700" cap="flat">
              <a:solidFill>
                <a:srgbClr val="B4B4B4"/>
              </a:solidFill>
              <a:prstDash val="solid"/>
              <a:miter lim="400000"/>
            </a:ln>
          </a:left>
          <a:right>
            <a:ln w="12700" cap="flat">
              <a:solidFill>
                <a:srgbClr val="B4B4B4"/>
              </a:solidFill>
              <a:prstDash val="solid"/>
              <a:miter lim="400000"/>
            </a:ln>
          </a:right>
          <a:top>
            <a:ln w="12700" cap="flat">
              <a:solidFill>
                <a:srgbClr val="B4B4B4"/>
              </a:solidFill>
              <a:prstDash val="solid"/>
              <a:miter lim="400000"/>
            </a:ln>
          </a:top>
          <a:bottom>
            <a:ln w="12700" cap="flat">
              <a:solidFill>
                <a:srgbClr val="B4B4B4"/>
              </a:solidFill>
              <a:prstDash val="solid"/>
              <a:miter lim="400000"/>
            </a:ln>
          </a:bottom>
          <a:insideH>
            <a:ln w="12700" cap="flat">
              <a:solidFill>
                <a:srgbClr val="B4B4B4"/>
              </a:solidFill>
              <a:prstDash val="solid"/>
              <a:miter lim="400000"/>
            </a:ln>
          </a:insideH>
          <a:insideV>
            <a:ln w="12700" cap="flat">
              <a:solidFill>
                <a:srgbClr val="B4B4B4"/>
              </a:solidFill>
              <a:prstDash val="solid"/>
              <a:miter lim="400000"/>
            </a:ln>
          </a:insideV>
        </a:tcBdr>
        <a:fill>
          <a:solidFill>
            <a:srgbClr val="CCCCCC"/>
          </a:solidFill>
        </a:fill>
      </a:tcStyle>
    </a:lastRow>
    <a:firstRow>
      <a:tcTxStyle b="off" i="off">
        <a:fontRef idx="minor">
          <a:srgbClr val="5A5F5E"/>
        </a:fontRef>
        <a:srgbClr val="5A5F5E"/>
      </a:tcTxStyle>
      <a:tcStyle>
        <a:tcBdr>
          <a:left>
            <a:ln w="12700" cap="flat">
              <a:solidFill>
                <a:srgbClr val="B4B4B4"/>
              </a:solidFill>
              <a:prstDash val="solid"/>
              <a:miter lim="400000"/>
            </a:ln>
          </a:left>
          <a:right>
            <a:ln w="12700" cap="flat">
              <a:solidFill>
                <a:srgbClr val="B4B4B4"/>
              </a:solidFill>
              <a:prstDash val="solid"/>
              <a:miter lim="400000"/>
            </a:ln>
          </a:right>
          <a:top>
            <a:ln w="12700" cap="flat">
              <a:solidFill>
                <a:srgbClr val="B4B4B4"/>
              </a:solidFill>
              <a:prstDash val="solid"/>
              <a:miter lim="400000"/>
            </a:ln>
          </a:top>
          <a:bottom>
            <a:ln w="12700" cap="flat">
              <a:solidFill>
                <a:srgbClr val="B4B4B4"/>
              </a:solidFill>
              <a:prstDash val="solid"/>
              <a:miter lim="400000"/>
            </a:ln>
          </a:bottom>
          <a:insideH>
            <a:ln w="12700" cap="flat">
              <a:solidFill>
                <a:srgbClr val="B4B4B4"/>
              </a:solidFill>
              <a:prstDash val="solid"/>
              <a:miter lim="400000"/>
            </a:ln>
          </a:insideH>
          <a:insideV>
            <a:ln w="12700" cap="flat">
              <a:solidFill>
                <a:srgbClr val="B4B4B4"/>
              </a:solidFill>
              <a:prstDash val="solid"/>
              <a:miter lim="400000"/>
            </a:ln>
          </a:insideV>
        </a:tcBdr>
        <a:fill>
          <a:solidFill>
            <a:srgbClr val="CCCCCC"/>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C8C8C8"/>
              </a:solidFill>
              <a:prstDash val="solid"/>
              <a:miter lim="400000"/>
            </a:ln>
          </a:left>
          <a:right>
            <a:ln w="12700" cap="flat">
              <a:solidFill>
                <a:srgbClr val="C8C8C8"/>
              </a:solidFill>
              <a:prstDash val="solid"/>
              <a:miter lim="400000"/>
            </a:ln>
          </a:right>
          <a:top>
            <a:ln w="12700" cap="flat">
              <a:solidFill>
                <a:srgbClr val="5A5F5E"/>
              </a:solidFill>
              <a:custDash>
                <a:ds d="200000" sp="200000"/>
              </a:custDash>
              <a:miter lim="400000"/>
            </a:ln>
          </a:top>
          <a:bottom>
            <a:ln w="12700" cap="flat">
              <a:solidFill>
                <a:srgbClr val="5A5F5E"/>
              </a:solidFill>
              <a:custDash>
                <a:ds d="200000" sp="200000"/>
              </a:custDash>
              <a:miter lim="400000"/>
            </a:ln>
          </a:bottom>
          <a:insideH>
            <a:ln w="12700" cap="flat">
              <a:solidFill>
                <a:srgbClr val="5A5F5E"/>
              </a:solidFill>
              <a:custDash>
                <a:ds d="200000" sp="200000"/>
              </a:custDash>
              <a:miter lim="400000"/>
            </a:ln>
          </a:insideH>
          <a:insideV>
            <a:ln w="12700" cap="flat">
              <a:solidFill>
                <a:srgbClr val="C8C8C8"/>
              </a:solidFill>
              <a:prstDash val="solid"/>
              <a:miter lim="400000"/>
            </a:ln>
          </a:insideV>
        </a:tcBdr>
        <a:fill>
          <a:noFill/>
        </a:fill>
      </a:tcStyle>
    </a:wholeTbl>
    <a:band2H>
      <a:tcTxStyle/>
      <a:tcStyle>
        <a:tcBdr/>
        <a:fill>
          <a:solidFill>
            <a:srgbClr val="000000">
              <a:alpha val="5000"/>
            </a:srgbClr>
          </a:solidFill>
        </a:fill>
      </a:tcStyle>
    </a:band2H>
    <a:firstCol>
      <a:tcTxStyle b="off" i="off">
        <a:fontRef idx="minor">
          <a:srgbClr val="000000"/>
        </a:fontRef>
        <a:srgbClr val="000000"/>
      </a:tcTxStyle>
      <a:tcStyle>
        <a:tcBdr>
          <a:left>
            <a:ln w="12700" cap="flat">
              <a:noFill/>
              <a:miter lim="400000"/>
            </a:ln>
          </a:left>
          <a:right>
            <a:ln w="12700" cap="flat">
              <a:solidFill>
                <a:srgbClr val="5A5F5E"/>
              </a:solidFill>
              <a:prstDash val="solid"/>
              <a:miter lim="400000"/>
            </a:ln>
          </a:right>
          <a:top>
            <a:ln w="12700" cap="flat">
              <a:solidFill>
                <a:srgbClr val="C8C8C8"/>
              </a:solidFill>
              <a:prstDash val="solid"/>
              <a:miter lim="400000"/>
            </a:ln>
          </a:top>
          <a:bottom>
            <a:ln w="12700" cap="flat">
              <a:solidFill>
                <a:srgbClr val="C8C8C8"/>
              </a:solidFill>
              <a:prstDash val="solid"/>
              <a:miter lim="400000"/>
            </a:ln>
          </a:bottom>
          <a:insideH>
            <a:ln w="12700" cap="flat">
              <a:solidFill>
                <a:srgbClr val="C8C8C8"/>
              </a:solidFill>
              <a:prstDash val="solid"/>
              <a:miter lim="400000"/>
            </a:ln>
          </a:insideH>
          <a:insideV>
            <a:ln w="12700" cap="flat">
              <a:solidFill>
                <a:srgbClr val="C8C8C8"/>
              </a:solidFill>
              <a:prstDash val="solid"/>
              <a:miter lim="400000"/>
            </a:ln>
          </a:insideV>
        </a:tcBdr>
        <a:fill>
          <a:noFill/>
        </a:fill>
      </a:tcStyle>
    </a:firstCol>
    <a:lastRow>
      <a:tcTxStyle b="off" i="off">
        <a:fontRef idx="minor">
          <a:srgbClr val="000000"/>
        </a:fontRef>
        <a:srgbClr val="000000"/>
      </a:tcTxStyle>
      <a:tcStyle>
        <a:tcBdr>
          <a:left>
            <a:ln w="12700" cap="flat">
              <a:solidFill>
                <a:srgbClr val="C8C8C8"/>
              </a:solidFill>
              <a:prstDash val="solid"/>
              <a:miter lim="400000"/>
            </a:ln>
          </a:left>
          <a:right>
            <a:ln w="12700" cap="flat">
              <a:solidFill>
                <a:srgbClr val="C8C8C8"/>
              </a:solidFill>
              <a:prstDash val="solid"/>
              <a:miter lim="400000"/>
            </a:ln>
          </a:right>
          <a:top>
            <a:ln w="12700" cap="flat">
              <a:solidFill>
                <a:srgbClr val="5A5F5E"/>
              </a:solidFill>
              <a:prstDash val="solid"/>
              <a:miter lim="400000"/>
            </a:ln>
          </a:top>
          <a:bottom>
            <a:ln w="12700" cap="flat">
              <a:noFill/>
              <a:miter lim="400000"/>
            </a:ln>
          </a:bottom>
          <a:insideH>
            <a:ln w="12700" cap="flat">
              <a:solidFill>
                <a:srgbClr val="C8C8C8"/>
              </a:solidFill>
              <a:prstDash val="solid"/>
              <a:miter lim="400000"/>
            </a:ln>
          </a:insideH>
          <a:insideV>
            <a:ln w="12700" cap="flat">
              <a:solidFill>
                <a:srgbClr val="C8C8C8"/>
              </a:solidFill>
              <a:prstDash val="solid"/>
              <a:miter lim="400000"/>
            </a:ln>
          </a:insideV>
        </a:tcBdr>
        <a:fill>
          <a:noFill/>
        </a:fill>
      </a:tcStyle>
    </a:lastRow>
    <a:firstRow>
      <a:tcTxStyle b="off" i="off">
        <a:fontRef idx="minor">
          <a:srgbClr val="000000"/>
        </a:fontRef>
        <a:srgbClr val="000000"/>
      </a:tcTxStyle>
      <a:tcStyle>
        <a:tcBdr>
          <a:left>
            <a:ln w="12700" cap="flat">
              <a:solidFill>
                <a:srgbClr val="C8C8C8"/>
              </a:solidFill>
              <a:prstDash val="solid"/>
              <a:miter lim="400000"/>
            </a:ln>
          </a:left>
          <a:right>
            <a:ln w="12700" cap="flat">
              <a:solidFill>
                <a:srgbClr val="C8C8C8"/>
              </a:solidFill>
              <a:prstDash val="solid"/>
              <a:miter lim="400000"/>
            </a:ln>
          </a:right>
          <a:top>
            <a:ln w="12700" cap="flat">
              <a:noFill/>
              <a:miter lim="400000"/>
            </a:ln>
          </a:top>
          <a:bottom>
            <a:ln w="12700" cap="flat">
              <a:solidFill>
                <a:srgbClr val="5A5F5E"/>
              </a:solidFill>
              <a:prstDash val="solid"/>
              <a:miter lim="400000"/>
            </a:ln>
          </a:bottom>
          <a:insideH>
            <a:ln w="12700" cap="flat">
              <a:solidFill>
                <a:srgbClr val="C8C8C8"/>
              </a:solidFill>
              <a:prstDash val="solid"/>
              <a:miter lim="400000"/>
            </a:ln>
          </a:insideH>
          <a:insideV>
            <a:ln w="12700" cap="flat">
              <a:solidFill>
                <a:srgbClr val="C8C8C8"/>
              </a:solidFill>
              <a:prstDash val="solid"/>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1805" autoAdjust="0"/>
  </p:normalViewPr>
  <p:slideViewPr>
    <p:cSldViewPr snapToGrid="0" snapToObjects="1">
      <p:cViewPr varScale="1">
        <p:scale>
          <a:sx n="29" d="100"/>
          <a:sy n="29" d="100"/>
        </p:scale>
        <p:origin x="-1424" y="-128"/>
      </p:cViewPr>
      <p:guideLst>
        <p:guide orient="horz" pos="3072"/>
        <p:guide pos="4096"/>
      </p:guideLst>
    </p:cSldViewPr>
  </p:slideViewPr>
  <p:notesTextViewPr>
    <p:cViewPr>
      <p:scale>
        <a:sx n="125" d="100"/>
        <a:sy n="125"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notesMaster" Target="notesMasters/notesMaster1.xml"/><Relationship Id="rId27" Type="http://schemas.openxmlformats.org/officeDocument/2006/relationships/printerSettings" Target="printerSettings/printerSettings1.bin"/><Relationship Id="rId28" Type="http://schemas.openxmlformats.org/officeDocument/2006/relationships/presProps" Target="presProps.xml"/><Relationship Id="rId29" Type="http://schemas.openxmlformats.org/officeDocument/2006/relationships/viewProps" Target="viewProps.xml"/><Relationship Id="rId30" Type="http://schemas.openxmlformats.org/officeDocument/2006/relationships/theme" Target="theme/theme1.xml"/><Relationship Id="rId3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B2E1742-E813-E342-BC57-28B7B155B810}" type="doc">
      <dgm:prSet loTypeId="urn:microsoft.com/office/officeart/2005/8/layout/cycle1" loCatId="" qsTypeId="urn:microsoft.com/office/officeart/2005/8/quickstyle/simple5" qsCatId="simple" csTypeId="urn:microsoft.com/office/officeart/2005/8/colors/accent1_2" csCatId="accent1" phldr="1"/>
      <dgm:spPr/>
      <dgm:t>
        <a:bodyPr/>
        <a:lstStyle/>
        <a:p>
          <a:endParaRPr lang="en-US"/>
        </a:p>
      </dgm:t>
    </dgm:pt>
    <dgm:pt modelId="{39106A53-BB95-5741-B739-3C6FC3271282}">
      <dgm:prSet phldrT="[Text]" custT="1"/>
      <dgm:spPr/>
      <dgm:t>
        <a:bodyPr/>
        <a:lstStyle/>
        <a:p>
          <a:r>
            <a:rPr lang="en-US" sz="3000" dirty="0" smtClean="0">
              <a:latin typeface="Arial Unicode MS"/>
              <a:cs typeface="Arial Unicode MS"/>
            </a:rPr>
            <a:t>Examine Standards</a:t>
          </a:r>
          <a:endParaRPr lang="en-US" sz="3000" dirty="0">
            <a:latin typeface="Arial Unicode MS"/>
            <a:cs typeface="Arial Unicode MS"/>
          </a:endParaRPr>
        </a:p>
      </dgm:t>
    </dgm:pt>
    <dgm:pt modelId="{20944C07-BF0B-F346-8D16-92961B99CA48}" type="parTrans" cxnId="{211FA798-0AC5-EF46-80F5-4A03C32A53F6}">
      <dgm:prSet/>
      <dgm:spPr/>
      <dgm:t>
        <a:bodyPr/>
        <a:lstStyle/>
        <a:p>
          <a:endParaRPr lang="en-US"/>
        </a:p>
      </dgm:t>
    </dgm:pt>
    <dgm:pt modelId="{AE481BFB-A71A-4B42-AB55-E64E5BF97C78}" type="sibTrans" cxnId="{211FA798-0AC5-EF46-80F5-4A03C32A53F6}">
      <dgm:prSet/>
      <dgm:spPr/>
      <dgm:t>
        <a:bodyPr/>
        <a:lstStyle/>
        <a:p>
          <a:endParaRPr lang="en-US"/>
        </a:p>
      </dgm:t>
    </dgm:pt>
    <dgm:pt modelId="{561A82A5-47E0-8C40-8002-C41F4613C27B}">
      <dgm:prSet phldrT="[Text]" custT="1"/>
      <dgm:spPr/>
      <dgm:t>
        <a:bodyPr/>
        <a:lstStyle/>
        <a:p>
          <a:r>
            <a:rPr lang="en-US" sz="3000" smtClean="0">
              <a:latin typeface="Arial Unicode MS"/>
              <a:cs typeface="Arial Unicode MS"/>
            </a:rPr>
            <a:t>Analyze Assessment of Standards</a:t>
          </a:r>
          <a:endParaRPr lang="en-US" sz="3000" dirty="0">
            <a:latin typeface="Arial Unicode MS"/>
            <a:cs typeface="Arial Unicode MS"/>
          </a:endParaRPr>
        </a:p>
      </dgm:t>
    </dgm:pt>
    <dgm:pt modelId="{B84DD42D-9AB2-EC4D-A94D-B74EF9FD6A0C}" type="parTrans" cxnId="{DF6458A0-41DF-A742-811B-03A0416E12DE}">
      <dgm:prSet/>
      <dgm:spPr/>
      <dgm:t>
        <a:bodyPr/>
        <a:lstStyle/>
        <a:p>
          <a:endParaRPr lang="en-US"/>
        </a:p>
      </dgm:t>
    </dgm:pt>
    <dgm:pt modelId="{A1A612FE-9248-DD41-A63B-A59F6E950AF3}" type="sibTrans" cxnId="{DF6458A0-41DF-A742-811B-03A0416E12DE}">
      <dgm:prSet/>
      <dgm:spPr/>
      <dgm:t>
        <a:bodyPr/>
        <a:lstStyle/>
        <a:p>
          <a:endParaRPr lang="en-US"/>
        </a:p>
      </dgm:t>
    </dgm:pt>
    <dgm:pt modelId="{0CFAB30B-EDCA-504B-9FA5-CF17139D96E8}">
      <dgm:prSet phldrT="[Text]" custT="1"/>
      <dgm:spPr/>
      <dgm:t>
        <a:bodyPr/>
        <a:lstStyle/>
        <a:p>
          <a:r>
            <a:rPr lang="en-US" sz="3000" smtClean="0">
              <a:latin typeface="Arial Unicode MS"/>
              <a:cs typeface="Arial Unicode MS"/>
            </a:rPr>
            <a:t>Build Lessons for Assessment Success</a:t>
          </a:r>
          <a:endParaRPr lang="en-US" sz="3000" dirty="0">
            <a:latin typeface="Arial Unicode MS"/>
            <a:cs typeface="Arial Unicode MS"/>
          </a:endParaRPr>
        </a:p>
      </dgm:t>
    </dgm:pt>
    <dgm:pt modelId="{99DDF3AC-6423-394C-85C5-6344E154D044}" type="parTrans" cxnId="{6604C19E-3646-8A44-83D4-406EB165FE16}">
      <dgm:prSet/>
      <dgm:spPr/>
      <dgm:t>
        <a:bodyPr/>
        <a:lstStyle/>
        <a:p>
          <a:endParaRPr lang="en-US"/>
        </a:p>
      </dgm:t>
    </dgm:pt>
    <dgm:pt modelId="{2A1C231C-9040-024A-957E-1D498D7C2591}" type="sibTrans" cxnId="{6604C19E-3646-8A44-83D4-406EB165FE16}">
      <dgm:prSet/>
      <dgm:spPr/>
      <dgm:t>
        <a:bodyPr/>
        <a:lstStyle/>
        <a:p>
          <a:endParaRPr lang="en-US"/>
        </a:p>
      </dgm:t>
    </dgm:pt>
    <dgm:pt modelId="{4CF3D4F9-5D3A-FE4A-B0D6-0BD7E7F3B196}">
      <dgm:prSet phldrT="[Text]" custT="1"/>
      <dgm:spPr/>
      <dgm:t>
        <a:bodyPr/>
        <a:lstStyle/>
        <a:p>
          <a:r>
            <a:rPr lang="en-US" sz="3000" smtClean="0">
              <a:latin typeface="Arial Unicode MS"/>
              <a:cs typeface="Arial Unicode MS"/>
            </a:rPr>
            <a:t>Teach Lessons for Assessment Success</a:t>
          </a:r>
          <a:endParaRPr lang="en-US" sz="3000" dirty="0">
            <a:latin typeface="Arial Unicode MS"/>
            <a:cs typeface="Arial Unicode MS"/>
          </a:endParaRPr>
        </a:p>
      </dgm:t>
    </dgm:pt>
    <dgm:pt modelId="{09775B79-F47E-0C4C-AFBB-30C74B3FA823}" type="parTrans" cxnId="{BF8C35CA-DDE1-B743-9000-4E3942EFF276}">
      <dgm:prSet/>
      <dgm:spPr/>
      <dgm:t>
        <a:bodyPr/>
        <a:lstStyle/>
        <a:p>
          <a:endParaRPr lang="en-US"/>
        </a:p>
      </dgm:t>
    </dgm:pt>
    <dgm:pt modelId="{7BC1D28A-090D-3244-B4DD-98C066E95D62}" type="sibTrans" cxnId="{BF8C35CA-DDE1-B743-9000-4E3942EFF276}">
      <dgm:prSet/>
      <dgm:spPr/>
      <dgm:t>
        <a:bodyPr/>
        <a:lstStyle/>
        <a:p>
          <a:endParaRPr lang="en-US"/>
        </a:p>
      </dgm:t>
    </dgm:pt>
    <dgm:pt modelId="{F6E04BF2-499B-A940-BDB7-035F6DC295A2}">
      <dgm:prSet phldrT="[Text]" custT="1"/>
      <dgm:spPr/>
      <dgm:t>
        <a:bodyPr/>
        <a:lstStyle/>
        <a:p>
          <a:r>
            <a:rPr lang="en-US" sz="3000" smtClean="0">
              <a:latin typeface="Arial Unicode MS"/>
              <a:cs typeface="Arial Unicode MS"/>
            </a:rPr>
            <a:t>Conduct Assessment</a:t>
          </a:r>
          <a:endParaRPr lang="en-US" sz="3000" dirty="0">
            <a:latin typeface="Arial Unicode MS"/>
            <a:cs typeface="Arial Unicode MS"/>
          </a:endParaRPr>
        </a:p>
      </dgm:t>
    </dgm:pt>
    <dgm:pt modelId="{8A01F652-9952-D240-9340-C753DCC95498}" type="parTrans" cxnId="{14ADDCDE-F05F-E146-86AB-B7E6B91766D4}">
      <dgm:prSet/>
      <dgm:spPr/>
      <dgm:t>
        <a:bodyPr/>
        <a:lstStyle/>
        <a:p>
          <a:endParaRPr lang="en-US"/>
        </a:p>
      </dgm:t>
    </dgm:pt>
    <dgm:pt modelId="{C4A59EB4-B151-AA42-87BB-0C69EE41AD62}" type="sibTrans" cxnId="{14ADDCDE-F05F-E146-86AB-B7E6B91766D4}">
      <dgm:prSet/>
      <dgm:spPr/>
      <dgm:t>
        <a:bodyPr/>
        <a:lstStyle/>
        <a:p>
          <a:endParaRPr lang="en-US"/>
        </a:p>
      </dgm:t>
    </dgm:pt>
    <dgm:pt modelId="{B6B4F004-5827-4E46-84DF-452822624A5D}">
      <dgm:prSet phldrT="[Text]" custT="1"/>
      <dgm:spPr/>
      <dgm:t>
        <a:bodyPr/>
        <a:lstStyle/>
        <a:p>
          <a:r>
            <a:rPr lang="en-US" sz="3000" smtClean="0">
              <a:latin typeface="Arial Unicode MS"/>
              <a:cs typeface="Arial Unicode MS"/>
            </a:rPr>
            <a:t>Analyze Assessment Results &amp; Respond</a:t>
          </a:r>
          <a:endParaRPr lang="en-US" sz="3000" dirty="0">
            <a:latin typeface="Arial Unicode MS"/>
            <a:cs typeface="Arial Unicode MS"/>
          </a:endParaRPr>
        </a:p>
      </dgm:t>
    </dgm:pt>
    <dgm:pt modelId="{5CFA289E-75E3-9042-A927-66CC9A8880C2}" type="parTrans" cxnId="{1A94C415-2074-C94E-A1CA-2BF4AD54C404}">
      <dgm:prSet/>
      <dgm:spPr/>
      <dgm:t>
        <a:bodyPr/>
        <a:lstStyle/>
        <a:p>
          <a:endParaRPr lang="en-US"/>
        </a:p>
      </dgm:t>
    </dgm:pt>
    <dgm:pt modelId="{B72B6543-8589-C040-B5CD-50C634B90BF0}" type="sibTrans" cxnId="{1A94C415-2074-C94E-A1CA-2BF4AD54C404}">
      <dgm:prSet/>
      <dgm:spPr/>
      <dgm:t>
        <a:bodyPr/>
        <a:lstStyle/>
        <a:p>
          <a:endParaRPr lang="en-US"/>
        </a:p>
      </dgm:t>
    </dgm:pt>
    <dgm:pt modelId="{A1848476-3467-8F4E-9E4B-59B9324E645B}" type="pres">
      <dgm:prSet presAssocID="{0B2E1742-E813-E342-BC57-28B7B155B810}" presName="cycle" presStyleCnt="0">
        <dgm:presLayoutVars>
          <dgm:dir/>
          <dgm:resizeHandles val="exact"/>
        </dgm:presLayoutVars>
      </dgm:prSet>
      <dgm:spPr/>
      <dgm:t>
        <a:bodyPr/>
        <a:lstStyle/>
        <a:p>
          <a:endParaRPr lang="en-US"/>
        </a:p>
      </dgm:t>
    </dgm:pt>
    <dgm:pt modelId="{849B9D35-DAF1-994D-9B3D-860F40D3CF0E}" type="pres">
      <dgm:prSet presAssocID="{39106A53-BB95-5741-B739-3C6FC3271282}" presName="dummy" presStyleCnt="0"/>
      <dgm:spPr/>
      <dgm:t>
        <a:bodyPr/>
        <a:lstStyle/>
        <a:p>
          <a:endParaRPr lang="en-US"/>
        </a:p>
      </dgm:t>
    </dgm:pt>
    <dgm:pt modelId="{FA830895-0582-DD41-B4A7-0685489EC6F6}" type="pres">
      <dgm:prSet presAssocID="{39106A53-BB95-5741-B739-3C6FC3271282}" presName="node" presStyleLbl="revTx" presStyleIdx="0" presStyleCnt="6" custScaleX="119310" custRadScaleRad="93697" custRadScaleInc="11259">
        <dgm:presLayoutVars>
          <dgm:bulletEnabled val="1"/>
        </dgm:presLayoutVars>
      </dgm:prSet>
      <dgm:spPr/>
      <dgm:t>
        <a:bodyPr/>
        <a:lstStyle/>
        <a:p>
          <a:endParaRPr lang="en-US"/>
        </a:p>
      </dgm:t>
    </dgm:pt>
    <dgm:pt modelId="{57085764-6B96-7840-940B-5EE34F932F5C}" type="pres">
      <dgm:prSet presAssocID="{AE481BFB-A71A-4B42-AB55-E64E5BF97C78}" presName="sibTrans" presStyleLbl="node1" presStyleIdx="0" presStyleCnt="6"/>
      <dgm:spPr/>
      <dgm:t>
        <a:bodyPr/>
        <a:lstStyle/>
        <a:p>
          <a:endParaRPr lang="en-US"/>
        </a:p>
      </dgm:t>
    </dgm:pt>
    <dgm:pt modelId="{AE250C14-37A3-F247-93BC-08E7B30A8D48}" type="pres">
      <dgm:prSet presAssocID="{561A82A5-47E0-8C40-8002-C41F4613C27B}" presName="dummy" presStyleCnt="0"/>
      <dgm:spPr/>
      <dgm:t>
        <a:bodyPr/>
        <a:lstStyle/>
        <a:p>
          <a:endParaRPr lang="en-US"/>
        </a:p>
      </dgm:t>
    </dgm:pt>
    <dgm:pt modelId="{2D077E9C-3682-C947-9A3D-C0D2FFB14725}" type="pres">
      <dgm:prSet presAssocID="{561A82A5-47E0-8C40-8002-C41F4613C27B}" presName="node" presStyleLbl="revTx" presStyleIdx="1" presStyleCnt="6" custScaleX="155933" custRadScaleRad="94214">
        <dgm:presLayoutVars>
          <dgm:bulletEnabled val="1"/>
        </dgm:presLayoutVars>
      </dgm:prSet>
      <dgm:spPr/>
      <dgm:t>
        <a:bodyPr/>
        <a:lstStyle/>
        <a:p>
          <a:endParaRPr lang="en-US"/>
        </a:p>
      </dgm:t>
    </dgm:pt>
    <dgm:pt modelId="{F10F8DC5-5358-774B-BBE8-E8B16C427882}" type="pres">
      <dgm:prSet presAssocID="{A1A612FE-9248-DD41-A63B-A59F6E950AF3}" presName="sibTrans" presStyleLbl="node1" presStyleIdx="1" presStyleCnt="6"/>
      <dgm:spPr/>
      <dgm:t>
        <a:bodyPr/>
        <a:lstStyle/>
        <a:p>
          <a:endParaRPr lang="en-US"/>
        </a:p>
      </dgm:t>
    </dgm:pt>
    <dgm:pt modelId="{C1DF6B9B-A93C-7145-BD14-1ECD3F5735A6}" type="pres">
      <dgm:prSet presAssocID="{0CFAB30B-EDCA-504B-9FA5-CF17139D96E8}" presName="dummy" presStyleCnt="0"/>
      <dgm:spPr/>
      <dgm:t>
        <a:bodyPr/>
        <a:lstStyle/>
        <a:p>
          <a:endParaRPr lang="en-US"/>
        </a:p>
      </dgm:t>
    </dgm:pt>
    <dgm:pt modelId="{EE93930E-F665-2941-AEEE-BAB0390ABE88}" type="pres">
      <dgm:prSet presAssocID="{0CFAB30B-EDCA-504B-9FA5-CF17139D96E8}" presName="node" presStyleLbl="revTx" presStyleIdx="2" presStyleCnt="6" custScaleX="162473" custRadScaleRad="97732" custRadScaleInc="-3855">
        <dgm:presLayoutVars>
          <dgm:bulletEnabled val="1"/>
        </dgm:presLayoutVars>
      </dgm:prSet>
      <dgm:spPr/>
      <dgm:t>
        <a:bodyPr/>
        <a:lstStyle/>
        <a:p>
          <a:endParaRPr lang="en-US"/>
        </a:p>
      </dgm:t>
    </dgm:pt>
    <dgm:pt modelId="{177C7CD6-EE2F-F34C-A650-9DF0AF238879}" type="pres">
      <dgm:prSet presAssocID="{2A1C231C-9040-024A-957E-1D498D7C2591}" presName="sibTrans" presStyleLbl="node1" presStyleIdx="2" presStyleCnt="6"/>
      <dgm:spPr/>
      <dgm:t>
        <a:bodyPr/>
        <a:lstStyle/>
        <a:p>
          <a:endParaRPr lang="en-US"/>
        </a:p>
      </dgm:t>
    </dgm:pt>
    <dgm:pt modelId="{4AFC1C7F-0A5A-E74F-8375-7F7F0A17AD58}" type="pres">
      <dgm:prSet presAssocID="{4CF3D4F9-5D3A-FE4A-B0D6-0BD7E7F3B196}" presName="dummy" presStyleCnt="0"/>
      <dgm:spPr/>
      <dgm:t>
        <a:bodyPr/>
        <a:lstStyle/>
        <a:p>
          <a:endParaRPr lang="en-US"/>
        </a:p>
      </dgm:t>
    </dgm:pt>
    <dgm:pt modelId="{F1006F60-A334-4945-860E-B61B4B967C4A}" type="pres">
      <dgm:prSet presAssocID="{4CF3D4F9-5D3A-FE4A-B0D6-0BD7E7F3B196}" presName="node" presStyleLbl="revTx" presStyleIdx="3" presStyleCnt="6" custScaleX="168194" custRadScaleRad="99707" custRadScaleInc="36839">
        <dgm:presLayoutVars>
          <dgm:bulletEnabled val="1"/>
        </dgm:presLayoutVars>
      </dgm:prSet>
      <dgm:spPr/>
      <dgm:t>
        <a:bodyPr/>
        <a:lstStyle/>
        <a:p>
          <a:endParaRPr lang="en-US"/>
        </a:p>
      </dgm:t>
    </dgm:pt>
    <dgm:pt modelId="{822EB79D-4499-B24E-ADBD-067186AFF15A}" type="pres">
      <dgm:prSet presAssocID="{7BC1D28A-090D-3244-B4DD-98C066E95D62}" presName="sibTrans" presStyleLbl="node1" presStyleIdx="3" presStyleCnt="6"/>
      <dgm:spPr/>
      <dgm:t>
        <a:bodyPr/>
        <a:lstStyle/>
        <a:p>
          <a:endParaRPr lang="en-US"/>
        </a:p>
      </dgm:t>
    </dgm:pt>
    <dgm:pt modelId="{D9D3AAD6-8278-2240-953F-DEDE2833BD3B}" type="pres">
      <dgm:prSet presAssocID="{F6E04BF2-499B-A940-BDB7-035F6DC295A2}" presName="dummy" presStyleCnt="0"/>
      <dgm:spPr/>
      <dgm:t>
        <a:bodyPr/>
        <a:lstStyle/>
        <a:p>
          <a:endParaRPr lang="en-US"/>
        </a:p>
      </dgm:t>
    </dgm:pt>
    <dgm:pt modelId="{FCEF865D-615D-3E48-9143-73DAE4B1CF6F}" type="pres">
      <dgm:prSet presAssocID="{F6E04BF2-499B-A940-BDB7-035F6DC295A2}" presName="node" presStyleLbl="revTx" presStyleIdx="4" presStyleCnt="6" custScaleX="153836">
        <dgm:presLayoutVars>
          <dgm:bulletEnabled val="1"/>
        </dgm:presLayoutVars>
      </dgm:prSet>
      <dgm:spPr/>
      <dgm:t>
        <a:bodyPr/>
        <a:lstStyle/>
        <a:p>
          <a:endParaRPr lang="en-US"/>
        </a:p>
      </dgm:t>
    </dgm:pt>
    <dgm:pt modelId="{14AADB2E-6954-F848-963F-4E2A8D5528A3}" type="pres">
      <dgm:prSet presAssocID="{C4A59EB4-B151-AA42-87BB-0C69EE41AD62}" presName="sibTrans" presStyleLbl="node1" presStyleIdx="4" presStyleCnt="6"/>
      <dgm:spPr/>
      <dgm:t>
        <a:bodyPr/>
        <a:lstStyle/>
        <a:p>
          <a:endParaRPr lang="en-US"/>
        </a:p>
      </dgm:t>
    </dgm:pt>
    <dgm:pt modelId="{DC755D36-5132-7A43-9622-CD47E682C3F0}" type="pres">
      <dgm:prSet presAssocID="{B6B4F004-5827-4E46-84DF-452822624A5D}" presName="dummy" presStyleCnt="0"/>
      <dgm:spPr/>
      <dgm:t>
        <a:bodyPr/>
        <a:lstStyle/>
        <a:p>
          <a:endParaRPr lang="en-US"/>
        </a:p>
      </dgm:t>
    </dgm:pt>
    <dgm:pt modelId="{78F9CDC5-7A1D-C144-9CF7-FBE2585CD097}" type="pres">
      <dgm:prSet presAssocID="{B6B4F004-5827-4E46-84DF-452822624A5D}" presName="node" presStyleLbl="revTx" presStyleIdx="5" presStyleCnt="6" custScaleX="154707" custScaleY="93356" custRadScaleRad="97664" custRadScaleInc="-34055">
        <dgm:presLayoutVars>
          <dgm:bulletEnabled val="1"/>
        </dgm:presLayoutVars>
      </dgm:prSet>
      <dgm:spPr/>
      <dgm:t>
        <a:bodyPr/>
        <a:lstStyle/>
        <a:p>
          <a:endParaRPr lang="en-US"/>
        </a:p>
      </dgm:t>
    </dgm:pt>
    <dgm:pt modelId="{8CCC9611-0FA8-7443-84FE-0235FA8495F4}" type="pres">
      <dgm:prSet presAssocID="{B72B6543-8589-C040-B5CD-50C634B90BF0}" presName="sibTrans" presStyleLbl="node1" presStyleIdx="5" presStyleCnt="6"/>
      <dgm:spPr/>
      <dgm:t>
        <a:bodyPr/>
        <a:lstStyle/>
        <a:p>
          <a:endParaRPr lang="en-US"/>
        </a:p>
      </dgm:t>
    </dgm:pt>
  </dgm:ptLst>
  <dgm:cxnLst>
    <dgm:cxn modelId="{6604C19E-3646-8A44-83D4-406EB165FE16}" srcId="{0B2E1742-E813-E342-BC57-28B7B155B810}" destId="{0CFAB30B-EDCA-504B-9FA5-CF17139D96E8}" srcOrd="2" destOrd="0" parTransId="{99DDF3AC-6423-394C-85C5-6344E154D044}" sibTransId="{2A1C231C-9040-024A-957E-1D498D7C2591}"/>
    <dgm:cxn modelId="{1A94C415-2074-C94E-A1CA-2BF4AD54C404}" srcId="{0B2E1742-E813-E342-BC57-28B7B155B810}" destId="{B6B4F004-5827-4E46-84DF-452822624A5D}" srcOrd="5" destOrd="0" parTransId="{5CFA289E-75E3-9042-A927-66CC9A8880C2}" sibTransId="{B72B6543-8589-C040-B5CD-50C634B90BF0}"/>
    <dgm:cxn modelId="{1D919154-017C-BD49-A280-1BDE39FAA27C}" type="presOf" srcId="{7BC1D28A-090D-3244-B4DD-98C066E95D62}" destId="{822EB79D-4499-B24E-ADBD-067186AFF15A}" srcOrd="0" destOrd="0" presId="urn:microsoft.com/office/officeart/2005/8/layout/cycle1"/>
    <dgm:cxn modelId="{14ADDCDE-F05F-E146-86AB-B7E6B91766D4}" srcId="{0B2E1742-E813-E342-BC57-28B7B155B810}" destId="{F6E04BF2-499B-A940-BDB7-035F6DC295A2}" srcOrd="4" destOrd="0" parTransId="{8A01F652-9952-D240-9340-C753DCC95498}" sibTransId="{C4A59EB4-B151-AA42-87BB-0C69EE41AD62}"/>
    <dgm:cxn modelId="{A0CC9A8D-5091-1943-ADBF-E43695B06089}" type="presOf" srcId="{F6E04BF2-499B-A940-BDB7-035F6DC295A2}" destId="{FCEF865D-615D-3E48-9143-73DAE4B1CF6F}" srcOrd="0" destOrd="0" presId="urn:microsoft.com/office/officeart/2005/8/layout/cycle1"/>
    <dgm:cxn modelId="{57168722-31CC-CF44-9DF7-97EE359656AF}" type="presOf" srcId="{4CF3D4F9-5D3A-FE4A-B0D6-0BD7E7F3B196}" destId="{F1006F60-A334-4945-860E-B61B4B967C4A}" srcOrd="0" destOrd="0" presId="urn:microsoft.com/office/officeart/2005/8/layout/cycle1"/>
    <dgm:cxn modelId="{D33A560C-1B51-8E40-8C41-B25EE2AA8267}" type="presOf" srcId="{C4A59EB4-B151-AA42-87BB-0C69EE41AD62}" destId="{14AADB2E-6954-F848-963F-4E2A8D5528A3}" srcOrd="0" destOrd="0" presId="urn:microsoft.com/office/officeart/2005/8/layout/cycle1"/>
    <dgm:cxn modelId="{38F0A78D-9256-C24B-9E99-853F9A604650}" type="presOf" srcId="{B6B4F004-5827-4E46-84DF-452822624A5D}" destId="{78F9CDC5-7A1D-C144-9CF7-FBE2585CD097}" srcOrd="0" destOrd="0" presId="urn:microsoft.com/office/officeart/2005/8/layout/cycle1"/>
    <dgm:cxn modelId="{4ACC00B5-B9B3-6140-B955-6B7C6D38DE39}" type="presOf" srcId="{561A82A5-47E0-8C40-8002-C41F4613C27B}" destId="{2D077E9C-3682-C947-9A3D-C0D2FFB14725}" srcOrd="0" destOrd="0" presId="urn:microsoft.com/office/officeart/2005/8/layout/cycle1"/>
    <dgm:cxn modelId="{DF6458A0-41DF-A742-811B-03A0416E12DE}" srcId="{0B2E1742-E813-E342-BC57-28B7B155B810}" destId="{561A82A5-47E0-8C40-8002-C41F4613C27B}" srcOrd="1" destOrd="0" parTransId="{B84DD42D-9AB2-EC4D-A94D-B74EF9FD6A0C}" sibTransId="{A1A612FE-9248-DD41-A63B-A59F6E950AF3}"/>
    <dgm:cxn modelId="{211FA798-0AC5-EF46-80F5-4A03C32A53F6}" srcId="{0B2E1742-E813-E342-BC57-28B7B155B810}" destId="{39106A53-BB95-5741-B739-3C6FC3271282}" srcOrd="0" destOrd="0" parTransId="{20944C07-BF0B-F346-8D16-92961B99CA48}" sibTransId="{AE481BFB-A71A-4B42-AB55-E64E5BF97C78}"/>
    <dgm:cxn modelId="{22CA4F21-7DCA-AD4F-8C74-79751778814F}" type="presOf" srcId="{B72B6543-8589-C040-B5CD-50C634B90BF0}" destId="{8CCC9611-0FA8-7443-84FE-0235FA8495F4}" srcOrd="0" destOrd="0" presId="urn:microsoft.com/office/officeart/2005/8/layout/cycle1"/>
    <dgm:cxn modelId="{B8140282-3164-F64B-B55F-98E7E1373FBF}" type="presOf" srcId="{2A1C231C-9040-024A-957E-1D498D7C2591}" destId="{177C7CD6-EE2F-F34C-A650-9DF0AF238879}" srcOrd="0" destOrd="0" presId="urn:microsoft.com/office/officeart/2005/8/layout/cycle1"/>
    <dgm:cxn modelId="{7DE0C155-8C54-954E-81BF-3D042CA6D2B9}" type="presOf" srcId="{0CFAB30B-EDCA-504B-9FA5-CF17139D96E8}" destId="{EE93930E-F665-2941-AEEE-BAB0390ABE88}" srcOrd="0" destOrd="0" presId="urn:microsoft.com/office/officeart/2005/8/layout/cycle1"/>
    <dgm:cxn modelId="{F5ACE72A-E66D-C540-AC3E-1B9354669F48}" type="presOf" srcId="{AE481BFB-A71A-4B42-AB55-E64E5BF97C78}" destId="{57085764-6B96-7840-940B-5EE34F932F5C}" srcOrd="0" destOrd="0" presId="urn:microsoft.com/office/officeart/2005/8/layout/cycle1"/>
    <dgm:cxn modelId="{BF8C35CA-DDE1-B743-9000-4E3942EFF276}" srcId="{0B2E1742-E813-E342-BC57-28B7B155B810}" destId="{4CF3D4F9-5D3A-FE4A-B0D6-0BD7E7F3B196}" srcOrd="3" destOrd="0" parTransId="{09775B79-F47E-0C4C-AFBB-30C74B3FA823}" sibTransId="{7BC1D28A-090D-3244-B4DD-98C066E95D62}"/>
    <dgm:cxn modelId="{12E6AC74-FE41-9B48-B14E-9B26676DAE01}" type="presOf" srcId="{39106A53-BB95-5741-B739-3C6FC3271282}" destId="{FA830895-0582-DD41-B4A7-0685489EC6F6}" srcOrd="0" destOrd="0" presId="urn:microsoft.com/office/officeart/2005/8/layout/cycle1"/>
    <dgm:cxn modelId="{102553B7-47CD-BE4F-B109-42A04E4C8BF3}" type="presOf" srcId="{A1A612FE-9248-DD41-A63B-A59F6E950AF3}" destId="{F10F8DC5-5358-774B-BBE8-E8B16C427882}" srcOrd="0" destOrd="0" presId="urn:microsoft.com/office/officeart/2005/8/layout/cycle1"/>
    <dgm:cxn modelId="{CDF0DF32-83F6-B246-A82D-7FA9588BB127}" type="presOf" srcId="{0B2E1742-E813-E342-BC57-28B7B155B810}" destId="{A1848476-3467-8F4E-9E4B-59B9324E645B}" srcOrd="0" destOrd="0" presId="urn:microsoft.com/office/officeart/2005/8/layout/cycle1"/>
    <dgm:cxn modelId="{3B0BAA5D-BE6A-DE42-B5E2-4EF14E9F202F}" type="presParOf" srcId="{A1848476-3467-8F4E-9E4B-59B9324E645B}" destId="{849B9D35-DAF1-994D-9B3D-860F40D3CF0E}" srcOrd="0" destOrd="0" presId="urn:microsoft.com/office/officeart/2005/8/layout/cycle1"/>
    <dgm:cxn modelId="{E3FB9E0F-3393-6547-B0AF-6982F17B037B}" type="presParOf" srcId="{A1848476-3467-8F4E-9E4B-59B9324E645B}" destId="{FA830895-0582-DD41-B4A7-0685489EC6F6}" srcOrd="1" destOrd="0" presId="urn:microsoft.com/office/officeart/2005/8/layout/cycle1"/>
    <dgm:cxn modelId="{06AC314F-6C42-7E47-A938-E028611D9497}" type="presParOf" srcId="{A1848476-3467-8F4E-9E4B-59B9324E645B}" destId="{57085764-6B96-7840-940B-5EE34F932F5C}" srcOrd="2" destOrd="0" presId="urn:microsoft.com/office/officeart/2005/8/layout/cycle1"/>
    <dgm:cxn modelId="{A278D711-F2C2-974F-84EB-BBC114CE1E92}" type="presParOf" srcId="{A1848476-3467-8F4E-9E4B-59B9324E645B}" destId="{AE250C14-37A3-F247-93BC-08E7B30A8D48}" srcOrd="3" destOrd="0" presId="urn:microsoft.com/office/officeart/2005/8/layout/cycle1"/>
    <dgm:cxn modelId="{B21C90F5-A2B8-034E-9B52-BD638961DB50}" type="presParOf" srcId="{A1848476-3467-8F4E-9E4B-59B9324E645B}" destId="{2D077E9C-3682-C947-9A3D-C0D2FFB14725}" srcOrd="4" destOrd="0" presId="urn:microsoft.com/office/officeart/2005/8/layout/cycle1"/>
    <dgm:cxn modelId="{1D93CEAE-8ED9-B742-A8D5-693C8EA53717}" type="presParOf" srcId="{A1848476-3467-8F4E-9E4B-59B9324E645B}" destId="{F10F8DC5-5358-774B-BBE8-E8B16C427882}" srcOrd="5" destOrd="0" presId="urn:microsoft.com/office/officeart/2005/8/layout/cycle1"/>
    <dgm:cxn modelId="{0E401D8A-FA55-D64C-A818-14CEB2571AD2}" type="presParOf" srcId="{A1848476-3467-8F4E-9E4B-59B9324E645B}" destId="{C1DF6B9B-A93C-7145-BD14-1ECD3F5735A6}" srcOrd="6" destOrd="0" presId="urn:microsoft.com/office/officeart/2005/8/layout/cycle1"/>
    <dgm:cxn modelId="{6E8C192D-240D-2B4A-B03A-E509988E5243}" type="presParOf" srcId="{A1848476-3467-8F4E-9E4B-59B9324E645B}" destId="{EE93930E-F665-2941-AEEE-BAB0390ABE88}" srcOrd="7" destOrd="0" presId="urn:microsoft.com/office/officeart/2005/8/layout/cycle1"/>
    <dgm:cxn modelId="{911F0AA9-BE0D-7243-9FA4-5C253D3DFEE8}" type="presParOf" srcId="{A1848476-3467-8F4E-9E4B-59B9324E645B}" destId="{177C7CD6-EE2F-F34C-A650-9DF0AF238879}" srcOrd="8" destOrd="0" presId="urn:microsoft.com/office/officeart/2005/8/layout/cycle1"/>
    <dgm:cxn modelId="{BAA4EE7C-152C-534A-BFBB-2871A29CCB07}" type="presParOf" srcId="{A1848476-3467-8F4E-9E4B-59B9324E645B}" destId="{4AFC1C7F-0A5A-E74F-8375-7F7F0A17AD58}" srcOrd="9" destOrd="0" presId="urn:microsoft.com/office/officeart/2005/8/layout/cycle1"/>
    <dgm:cxn modelId="{6815963D-22B8-DC46-B9EB-6EE3E8C2BF4A}" type="presParOf" srcId="{A1848476-3467-8F4E-9E4B-59B9324E645B}" destId="{F1006F60-A334-4945-860E-B61B4B967C4A}" srcOrd="10" destOrd="0" presId="urn:microsoft.com/office/officeart/2005/8/layout/cycle1"/>
    <dgm:cxn modelId="{59C9DA01-C8B1-EF40-9D7D-B53F108DFF49}" type="presParOf" srcId="{A1848476-3467-8F4E-9E4B-59B9324E645B}" destId="{822EB79D-4499-B24E-ADBD-067186AFF15A}" srcOrd="11" destOrd="0" presId="urn:microsoft.com/office/officeart/2005/8/layout/cycle1"/>
    <dgm:cxn modelId="{D45AAA1C-E9A9-114C-849D-EB436300D026}" type="presParOf" srcId="{A1848476-3467-8F4E-9E4B-59B9324E645B}" destId="{D9D3AAD6-8278-2240-953F-DEDE2833BD3B}" srcOrd="12" destOrd="0" presId="urn:microsoft.com/office/officeart/2005/8/layout/cycle1"/>
    <dgm:cxn modelId="{D6F1F5DC-2D76-B449-A50C-5AE0A657D5B4}" type="presParOf" srcId="{A1848476-3467-8F4E-9E4B-59B9324E645B}" destId="{FCEF865D-615D-3E48-9143-73DAE4B1CF6F}" srcOrd="13" destOrd="0" presId="urn:microsoft.com/office/officeart/2005/8/layout/cycle1"/>
    <dgm:cxn modelId="{78DC3E73-49F3-B846-8E5C-6038B99764A1}" type="presParOf" srcId="{A1848476-3467-8F4E-9E4B-59B9324E645B}" destId="{14AADB2E-6954-F848-963F-4E2A8D5528A3}" srcOrd="14" destOrd="0" presId="urn:microsoft.com/office/officeart/2005/8/layout/cycle1"/>
    <dgm:cxn modelId="{21F11552-C480-B44C-907E-A58313AA5845}" type="presParOf" srcId="{A1848476-3467-8F4E-9E4B-59B9324E645B}" destId="{DC755D36-5132-7A43-9622-CD47E682C3F0}" srcOrd="15" destOrd="0" presId="urn:microsoft.com/office/officeart/2005/8/layout/cycle1"/>
    <dgm:cxn modelId="{2D27260E-6790-7143-8F30-2C0742DD8954}" type="presParOf" srcId="{A1848476-3467-8F4E-9E4B-59B9324E645B}" destId="{78F9CDC5-7A1D-C144-9CF7-FBE2585CD097}" srcOrd="16" destOrd="0" presId="urn:microsoft.com/office/officeart/2005/8/layout/cycle1"/>
    <dgm:cxn modelId="{31B95B31-33DF-0F4F-A1CF-0F0DE10FA8DB}" type="presParOf" srcId="{A1848476-3467-8F4E-9E4B-59B9324E645B}" destId="{8CCC9611-0FA8-7443-84FE-0235FA8495F4}" srcOrd="17" destOrd="0" presId="urn:microsoft.com/office/officeart/2005/8/layout/cycle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B2E1742-E813-E342-BC57-28B7B155B810}" type="doc">
      <dgm:prSet loTypeId="urn:microsoft.com/office/officeart/2005/8/layout/cycle1" loCatId="" qsTypeId="urn:microsoft.com/office/officeart/2005/8/quickstyle/simple5" qsCatId="simple" csTypeId="urn:microsoft.com/office/officeart/2005/8/colors/accent1_2" csCatId="accent1" phldr="1"/>
      <dgm:spPr/>
      <dgm:t>
        <a:bodyPr/>
        <a:lstStyle/>
        <a:p>
          <a:endParaRPr lang="en-US"/>
        </a:p>
      </dgm:t>
    </dgm:pt>
    <dgm:pt modelId="{39106A53-BB95-5741-B739-3C6FC3271282}">
      <dgm:prSet phldrT="[Text]" custT="1"/>
      <dgm:spPr/>
      <dgm:t>
        <a:bodyPr/>
        <a:lstStyle/>
        <a:p>
          <a:r>
            <a:rPr lang="en-US" sz="3000" dirty="0" smtClean="0">
              <a:latin typeface="Arial Unicode MS"/>
              <a:cs typeface="Arial Unicode MS"/>
            </a:rPr>
            <a:t>Examine Standards</a:t>
          </a:r>
          <a:endParaRPr lang="en-US" sz="3000" dirty="0">
            <a:latin typeface="Arial Unicode MS"/>
            <a:cs typeface="Arial Unicode MS"/>
          </a:endParaRPr>
        </a:p>
      </dgm:t>
    </dgm:pt>
    <dgm:pt modelId="{20944C07-BF0B-F346-8D16-92961B99CA48}" type="parTrans" cxnId="{211FA798-0AC5-EF46-80F5-4A03C32A53F6}">
      <dgm:prSet/>
      <dgm:spPr/>
      <dgm:t>
        <a:bodyPr/>
        <a:lstStyle/>
        <a:p>
          <a:endParaRPr lang="en-US"/>
        </a:p>
      </dgm:t>
    </dgm:pt>
    <dgm:pt modelId="{AE481BFB-A71A-4B42-AB55-E64E5BF97C78}" type="sibTrans" cxnId="{211FA798-0AC5-EF46-80F5-4A03C32A53F6}">
      <dgm:prSet/>
      <dgm:spPr/>
      <dgm:t>
        <a:bodyPr/>
        <a:lstStyle/>
        <a:p>
          <a:endParaRPr lang="en-US"/>
        </a:p>
      </dgm:t>
    </dgm:pt>
    <dgm:pt modelId="{561A82A5-47E0-8C40-8002-C41F4613C27B}">
      <dgm:prSet phldrT="[Text]" custT="1"/>
      <dgm:spPr/>
      <dgm:t>
        <a:bodyPr/>
        <a:lstStyle/>
        <a:p>
          <a:r>
            <a:rPr lang="en-US" sz="3000" smtClean="0">
              <a:latin typeface="Arial Unicode MS"/>
              <a:cs typeface="Arial Unicode MS"/>
            </a:rPr>
            <a:t>Analyze Assessment of Standards</a:t>
          </a:r>
          <a:endParaRPr lang="en-US" sz="3000" dirty="0">
            <a:latin typeface="Arial Unicode MS"/>
            <a:cs typeface="Arial Unicode MS"/>
          </a:endParaRPr>
        </a:p>
      </dgm:t>
    </dgm:pt>
    <dgm:pt modelId="{B84DD42D-9AB2-EC4D-A94D-B74EF9FD6A0C}" type="parTrans" cxnId="{DF6458A0-41DF-A742-811B-03A0416E12DE}">
      <dgm:prSet/>
      <dgm:spPr/>
      <dgm:t>
        <a:bodyPr/>
        <a:lstStyle/>
        <a:p>
          <a:endParaRPr lang="en-US"/>
        </a:p>
      </dgm:t>
    </dgm:pt>
    <dgm:pt modelId="{A1A612FE-9248-DD41-A63B-A59F6E950AF3}" type="sibTrans" cxnId="{DF6458A0-41DF-A742-811B-03A0416E12DE}">
      <dgm:prSet/>
      <dgm:spPr/>
      <dgm:t>
        <a:bodyPr/>
        <a:lstStyle/>
        <a:p>
          <a:endParaRPr lang="en-US"/>
        </a:p>
      </dgm:t>
    </dgm:pt>
    <dgm:pt modelId="{0CFAB30B-EDCA-504B-9FA5-CF17139D96E8}">
      <dgm:prSet phldrT="[Text]" custT="1"/>
      <dgm:spPr/>
      <dgm:t>
        <a:bodyPr/>
        <a:lstStyle/>
        <a:p>
          <a:r>
            <a:rPr lang="en-US" sz="3000" smtClean="0">
              <a:latin typeface="Arial Unicode MS"/>
              <a:cs typeface="Arial Unicode MS"/>
            </a:rPr>
            <a:t>Build Lessons for Assessment Success</a:t>
          </a:r>
          <a:endParaRPr lang="en-US" sz="3000" dirty="0">
            <a:latin typeface="Arial Unicode MS"/>
            <a:cs typeface="Arial Unicode MS"/>
          </a:endParaRPr>
        </a:p>
      </dgm:t>
    </dgm:pt>
    <dgm:pt modelId="{99DDF3AC-6423-394C-85C5-6344E154D044}" type="parTrans" cxnId="{6604C19E-3646-8A44-83D4-406EB165FE16}">
      <dgm:prSet/>
      <dgm:spPr/>
      <dgm:t>
        <a:bodyPr/>
        <a:lstStyle/>
        <a:p>
          <a:endParaRPr lang="en-US"/>
        </a:p>
      </dgm:t>
    </dgm:pt>
    <dgm:pt modelId="{2A1C231C-9040-024A-957E-1D498D7C2591}" type="sibTrans" cxnId="{6604C19E-3646-8A44-83D4-406EB165FE16}">
      <dgm:prSet/>
      <dgm:spPr/>
      <dgm:t>
        <a:bodyPr/>
        <a:lstStyle/>
        <a:p>
          <a:endParaRPr lang="en-US"/>
        </a:p>
      </dgm:t>
    </dgm:pt>
    <dgm:pt modelId="{4CF3D4F9-5D3A-FE4A-B0D6-0BD7E7F3B196}">
      <dgm:prSet phldrT="[Text]" custT="1"/>
      <dgm:spPr/>
      <dgm:t>
        <a:bodyPr/>
        <a:lstStyle/>
        <a:p>
          <a:r>
            <a:rPr lang="en-US" sz="3000" smtClean="0">
              <a:latin typeface="Arial Unicode MS"/>
              <a:cs typeface="Arial Unicode MS"/>
            </a:rPr>
            <a:t>Teach Lessons for Assessment Success</a:t>
          </a:r>
          <a:endParaRPr lang="en-US" sz="3000" dirty="0">
            <a:latin typeface="Arial Unicode MS"/>
            <a:cs typeface="Arial Unicode MS"/>
          </a:endParaRPr>
        </a:p>
      </dgm:t>
    </dgm:pt>
    <dgm:pt modelId="{09775B79-F47E-0C4C-AFBB-30C74B3FA823}" type="parTrans" cxnId="{BF8C35CA-DDE1-B743-9000-4E3942EFF276}">
      <dgm:prSet/>
      <dgm:spPr/>
      <dgm:t>
        <a:bodyPr/>
        <a:lstStyle/>
        <a:p>
          <a:endParaRPr lang="en-US"/>
        </a:p>
      </dgm:t>
    </dgm:pt>
    <dgm:pt modelId="{7BC1D28A-090D-3244-B4DD-98C066E95D62}" type="sibTrans" cxnId="{BF8C35CA-DDE1-B743-9000-4E3942EFF276}">
      <dgm:prSet/>
      <dgm:spPr/>
      <dgm:t>
        <a:bodyPr/>
        <a:lstStyle/>
        <a:p>
          <a:endParaRPr lang="en-US"/>
        </a:p>
      </dgm:t>
    </dgm:pt>
    <dgm:pt modelId="{F6E04BF2-499B-A940-BDB7-035F6DC295A2}">
      <dgm:prSet phldrT="[Text]" custT="1"/>
      <dgm:spPr/>
      <dgm:t>
        <a:bodyPr/>
        <a:lstStyle/>
        <a:p>
          <a:r>
            <a:rPr lang="en-US" sz="3000" smtClean="0">
              <a:latin typeface="Arial Unicode MS"/>
              <a:cs typeface="Arial Unicode MS"/>
            </a:rPr>
            <a:t>Conduct Assessment</a:t>
          </a:r>
          <a:endParaRPr lang="en-US" sz="3000" dirty="0">
            <a:latin typeface="Arial Unicode MS"/>
            <a:cs typeface="Arial Unicode MS"/>
          </a:endParaRPr>
        </a:p>
      </dgm:t>
    </dgm:pt>
    <dgm:pt modelId="{8A01F652-9952-D240-9340-C753DCC95498}" type="parTrans" cxnId="{14ADDCDE-F05F-E146-86AB-B7E6B91766D4}">
      <dgm:prSet/>
      <dgm:spPr/>
      <dgm:t>
        <a:bodyPr/>
        <a:lstStyle/>
        <a:p>
          <a:endParaRPr lang="en-US"/>
        </a:p>
      </dgm:t>
    </dgm:pt>
    <dgm:pt modelId="{C4A59EB4-B151-AA42-87BB-0C69EE41AD62}" type="sibTrans" cxnId="{14ADDCDE-F05F-E146-86AB-B7E6B91766D4}">
      <dgm:prSet/>
      <dgm:spPr/>
      <dgm:t>
        <a:bodyPr/>
        <a:lstStyle/>
        <a:p>
          <a:endParaRPr lang="en-US"/>
        </a:p>
      </dgm:t>
    </dgm:pt>
    <dgm:pt modelId="{B6B4F004-5827-4E46-84DF-452822624A5D}">
      <dgm:prSet phldrT="[Text]" custT="1"/>
      <dgm:spPr/>
      <dgm:t>
        <a:bodyPr/>
        <a:lstStyle/>
        <a:p>
          <a:r>
            <a:rPr lang="en-US" sz="3000" smtClean="0">
              <a:latin typeface="Arial Unicode MS"/>
              <a:cs typeface="Arial Unicode MS"/>
            </a:rPr>
            <a:t>Analyze Assessment Results &amp; Respond</a:t>
          </a:r>
          <a:endParaRPr lang="en-US" sz="3000" dirty="0">
            <a:latin typeface="Arial Unicode MS"/>
            <a:cs typeface="Arial Unicode MS"/>
          </a:endParaRPr>
        </a:p>
      </dgm:t>
    </dgm:pt>
    <dgm:pt modelId="{5CFA289E-75E3-9042-A927-66CC9A8880C2}" type="parTrans" cxnId="{1A94C415-2074-C94E-A1CA-2BF4AD54C404}">
      <dgm:prSet/>
      <dgm:spPr/>
      <dgm:t>
        <a:bodyPr/>
        <a:lstStyle/>
        <a:p>
          <a:endParaRPr lang="en-US"/>
        </a:p>
      </dgm:t>
    </dgm:pt>
    <dgm:pt modelId="{B72B6543-8589-C040-B5CD-50C634B90BF0}" type="sibTrans" cxnId="{1A94C415-2074-C94E-A1CA-2BF4AD54C404}">
      <dgm:prSet/>
      <dgm:spPr/>
      <dgm:t>
        <a:bodyPr/>
        <a:lstStyle/>
        <a:p>
          <a:endParaRPr lang="en-US"/>
        </a:p>
      </dgm:t>
    </dgm:pt>
    <dgm:pt modelId="{A1848476-3467-8F4E-9E4B-59B9324E645B}" type="pres">
      <dgm:prSet presAssocID="{0B2E1742-E813-E342-BC57-28B7B155B810}" presName="cycle" presStyleCnt="0">
        <dgm:presLayoutVars>
          <dgm:dir/>
          <dgm:resizeHandles val="exact"/>
        </dgm:presLayoutVars>
      </dgm:prSet>
      <dgm:spPr/>
      <dgm:t>
        <a:bodyPr/>
        <a:lstStyle/>
        <a:p>
          <a:endParaRPr lang="en-US"/>
        </a:p>
      </dgm:t>
    </dgm:pt>
    <dgm:pt modelId="{849B9D35-DAF1-994D-9B3D-860F40D3CF0E}" type="pres">
      <dgm:prSet presAssocID="{39106A53-BB95-5741-B739-3C6FC3271282}" presName="dummy" presStyleCnt="0"/>
      <dgm:spPr/>
      <dgm:t>
        <a:bodyPr/>
        <a:lstStyle/>
        <a:p>
          <a:endParaRPr lang="en-US"/>
        </a:p>
      </dgm:t>
    </dgm:pt>
    <dgm:pt modelId="{FA830895-0582-DD41-B4A7-0685489EC6F6}" type="pres">
      <dgm:prSet presAssocID="{39106A53-BB95-5741-B739-3C6FC3271282}" presName="node" presStyleLbl="revTx" presStyleIdx="0" presStyleCnt="6" custScaleX="119310" custRadScaleRad="93697" custRadScaleInc="11259">
        <dgm:presLayoutVars>
          <dgm:bulletEnabled val="1"/>
        </dgm:presLayoutVars>
      </dgm:prSet>
      <dgm:spPr/>
      <dgm:t>
        <a:bodyPr/>
        <a:lstStyle/>
        <a:p>
          <a:endParaRPr lang="en-US"/>
        </a:p>
      </dgm:t>
    </dgm:pt>
    <dgm:pt modelId="{57085764-6B96-7840-940B-5EE34F932F5C}" type="pres">
      <dgm:prSet presAssocID="{AE481BFB-A71A-4B42-AB55-E64E5BF97C78}" presName="sibTrans" presStyleLbl="node1" presStyleIdx="0" presStyleCnt="6"/>
      <dgm:spPr/>
      <dgm:t>
        <a:bodyPr/>
        <a:lstStyle/>
        <a:p>
          <a:endParaRPr lang="en-US"/>
        </a:p>
      </dgm:t>
    </dgm:pt>
    <dgm:pt modelId="{AE250C14-37A3-F247-93BC-08E7B30A8D48}" type="pres">
      <dgm:prSet presAssocID="{561A82A5-47E0-8C40-8002-C41F4613C27B}" presName="dummy" presStyleCnt="0"/>
      <dgm:spPr/>
      <dgm:t>
        <a:bodyPr/>
        <a:lstStyle/>
        <a:p>
          <a:endParaRPr lang="en-US"/>
        </a:p>
      </dgm:t>
    </dgm:pt>
    <dgm:pt modelId="{2D077E9C-3682-C947-9A3D-C0D2FFB14725}" type="pres">
      <dgm:prSet presAssocID="{561A82A5-47E0-8C40-8002-C41F4613C27B}" presName="node" presStyleLbl="revTx" presStyleIdx="1" presStyleCnt="6" custScaleX="155933" custRadScaleRad="94214">
        <dgm:presLayoutVars>
          <dgm:bulletEnabled val="1"/>
        </dgm:presLayoutVars>
      </dgm:prSet>
      <dgm:spPr/>
      <dgm:t>
        <a:bodyPr/>
        <a:lstStyle/>
        <a:p>
          <a:endParaRPr lang="en-US"/>
        </a:p>
      </dgm:t>
    </dgm:pt>
    <dgm:pt modelId="{F10F8DC5-5358-774B-BBE8-E8B16C427882}" type="pres">
      <dgm:prSet presAssocID="{A1A612FE-9248-DD41-A63B-A59F6E950AF3}" presName="sibTrans" presStyleLbl="node1" presStyleIdx="1" presStyleCnt="6"/>
      <dgm:spPr/>
      <dgm:t>
        <a:bodyPr/>
        <a:lstStyle/>
        <a:p>
          <a:endParaRPr lang="en-US"/>
        </a:p>
      </dgm:t>
    </dgm:pt>
    <dgm:pt modelId="{C1DF6B9B-A93C-7145-BD14-1ECD3F5735A6}" type="pres">
      <dgm:prSet presAssocID="{0CFAB30B-EDCA-504B-9FA5-CF17139D96E8}" presName="dummy" presStyleCnt="0"/>
      <dgm:spPr/>
      <dgm:t>
        <a:bodyPr/>
        <a:lstStyle/>
        <a:p>
          <a:endParaRPr lang="en-US"/>
        </a:p>
      </dgm:t>
    </dgm:pt>
    <dgm:pt modelId="{EE93930E-F665-2941-AEEE-BAB0390ABE88}" type="pres">
      <dgm:prSet presAssocID="{0CFAB30B-EDCA-504B-9FA5-CF17139D96E8}" presName="node" presStyleLbl="revTx" presStyleIdx="2" presStyleCnt="6" custScaleX="162473" custRadScaleRad="97732" custRadScaleInc="-3855">
        <dgm:presLayoutVars>
          <dgm:bulletEnabled val="1"/>
        </dgm:presLayoutVars>
      </dgm:prSet>
      <dgm:spPr/>
      <dgm:t>
        <a:bodyPr/>
        <a:lstStyle/>
        <a:p>
          <a:endParaRPr lang="en-US"/>
        </a:p>
      </dgm:t>
    </dgm:pt>
    <dgm:pt modelId="{177C7CD6-EE2F-F34C-A650-9DF0AF238879}" type="pres">
      <dgm:prSet presAssocID="{2A1C231C-9040-024A-957E-1D498D7C2591}" presName="sibTrans" presStyleLbl="node1" presStyleIdx="2" presStyleCnt="6"/>
      <dgm:spPr/>
      <dgm:t>
        <a:bodyPr/>
        <a:lstStyle/>
        <a:p>
          <a:endParaRPr lang="en-US"/>
        </a:p>
      </dgm:t>
    </dgm:pt>
    <dgm:pt modelId="{4AFC1C7F-0A5A-E74F-8375-7F7F0A17AD58}" type="pres">
      <dgm:prSet presAssocID="{4CF3D4F9-5D3A-FE4A-B0D6-0BD7E7F3B196}" presName="dummy" presStyleCnt="0"/>
      <dgm:spPr/>
      <dgm:t>
        <a:bodyPr/>
        <a:lstStyle/>
        <a:p>
          <a:endParaRPr lang="en-US"/>
        </a:p>
      </dgm:t>
    </dgm:pt>
    <dgm:pt modelId="{F1006F60-A334-4945-860E-B61B4B967C4A}" type="pres">
      <dgm:prSet presAssocID="{4CF3D4F9-5D3A-FE4A-B0D6-0BD7E7F3B196}" presName="node" presStyleLbl="revTx" presStyleIdx="3" presStyleCnt="6" custScaleX="168194" custRadScaleRad="99707" custRadScaleInc="36839">
        <dgm:presLayoutVars>
          <dgm:bulletEnabled val="1"/>
        </dgm:presLayoutVars>
      </dgm:prSet>
      <dgm:spPr/>
      <dgm:t>
        <a:bodyPr/>
        <a:lstStyle/>
        <a:p>
          <a:endParaRPr lang="en-US"/>
        </a:p>
      </dgm:t>
    </dgm:pt>
    <dgm:pt modelId="{822EB79D-4499-B24E-ADBD-067186AFF15A}" type="pres">
      <dgm:prSet presAssocID="{7BC1D28A-090D-3244-B4DD-98C066E95D62}" presName="sibTrans" presStyleLbl="node1" presStyleIdx="3" presStyleCnt="6"/>
      <dgm:spPr/>
      <dgm:t>
        <a:bodyPr/>
        <a:lstStyle/>
        <a:p>
          <a:endParaRPr lang="en-US"/>
        </a:p>
      </dgm:t>
    </dgm:pt>
    <dgm:pt modelId="{D9D3AAD6-8278-2240-953F-DEDE2833BD3B}" type="pres">
      <dgm:prSet presAssocID="{F6E04BF2-499B-A940-BDB7-035F6DC295A2}" presName="dummy" presStyleCnt="0"/>
      <dgm:spPr/>
      <dgm:t>
        <a:bodyPr/>
        <a:lstStyle/>
        <a:p>
          <a:endParaRPr lang="en-US"/>
        </a:p>
      </dgm:t>
    </dgm:pt>
    <dgm:pt modelId="{FCEF865D-615D-3E48-9143-73DAE4B1CF6F}" type="pres">
      <dgm:prSet presAssocID="{F6E04BF2-499B-A940-BDB7-035F6DC295A2}" presName="node" presStyleLbl="revTx" presStyleIdx="4" presStyleCnt="6" custScaleX="153836">
        <dgm:presLayoutVars>
          <dgm:bulletEnabled val="1"/>
        </dgm:presLayoutVars>
      </dgm:prSet>
      <dgm:spPr/>
      <dgm:t>
        <a:bodyPr/>
        <a:lstStyle/>
        <a:p>
          <a:endParaRPr lang="en-US"/>
        </a:p>
      </dgm:t>
    </dgm:pt>
    <dgm:pt modelId="{14AADB2E-6954-F848-963F-4E2A8D5528A3}" type="pres">
      <dgm:prSet presAssocID="{C4A59EB4-B151-AA42-87BB-0C69EE41AD62}" presName="sibTrans" presStyleLbl="node1" presStyleIdx="4" presStyleCnt="6"/>
      <dgm:spPr/>
      <dgm:t>
        <a:bodyPr/>
        <a:lstStyle/>
        <a:p>
          <a:endParaRPr lang="en-US"/>
        </a:p>
      </dgm:t>
    </dgm:pt>
    <dgm:pt modelId="{DC755D36-5132-7A43-9622-CD47E682C3F0}" type="pres">
      <dgm:prSet presAssocID="{B6B4F004-5827-4E46-84DF-452822624A5D}" presName="dummy" presStyleCnt="0"/>
      <dgm:spPr/>
      <dgm:t>
        <a:bodyPr/>
        <a:lstStyle/>
        <a:p>
          <a:endParaRPr lang="en-US"/>
        </a:p>
      </dgm:t>
    </dgm:pt>
    <dgm:pt modelId="{78F9CDC5-7A1D-C144-9CF7-FBE2585CD097}" type="pres">
      <dgm:prSet presAssocID="{B6B4F004-5827-4E46-84DF-452822624A5D}" presName="node" presStyleLbl="revTx" presStyleIdx="5" presStyleCnt="6" custScaleX="154707" custScaleY="93356" custRadScaleRad="97664" custRadScaleInc="-34055">
        <dgm:presLayoutVars>
          <dgm:bulletEnabled val="1"/>
        </dgm:presLayoutVars>
      </dgm:prSet>
      <dgm:spPr/>
      <dgm:t>
        <a:bodyPr/>
        <a:lstStyle/>
        <a:p>
          <a:endParaRPr lang="en-US"/>
        </a:p>
      </dgm:t>
    </dgm:pt>
    <dgm:pt modelId="{8CCC9611-0FA8-7443-84FE-0235FA8495F4}" type="pres">
      <dgm:prSet presAssocID="{B72B6543-8589-C040-B5CD-50C634B90BF0}" presName="sibTrans" presStyleLbl="node1" presStyleIdx="5" presStyleCnt="6"/>
      <dgm:spPr/>
      <dgm:t>
        <a:bodyPr/>
        <a:lstStyle/>
        <a:p>
          <a:endParaRPr lang="en-US"/>
        </a:p>
      </dgm:t>
    </dgm:pt>
  </dgm:ptLst>
  <dgm:cxnLst>
    <dgm:cxn modelId="{6604C19E-3646-8A44-83D4-406EB165FE16}" srcId="{0B2E1742-E813-E342-BC57-28B7B155B810}" destId="{0CFAB30B-EDCA-504B-9FA5-CF17139D96E8}" srcOrd="2" destOrd="0" parTransId="{99DDF3AC-6423-394C-85C5-6344E154D044}" sibTransId="{2A1C231C-9040-024A-957E-1D498D7C2591}"/>
    <dgm:cxn modelId="{3133E0D3-F1E1-2F4C-96C0-9691706057CD}" type="presOf" srcId="{0CFAB30B-EDCA-504B-9FA5-CF17139D96E8}" destId="{EE93930E-F665-2941-AEEE-BAB0390ABE88}" srcOrd="0" destOrd="0" presId="urn:microsoft.com/office/officeart/2005/8/layout/cycle1"/>
    <dgm:cxn modelId="{338966A2-48D2-3346-84CD-38E0804FC6BE}" type="presOf" srcId="{39106A53-BB95-5741-B739-3C6FC3271282}" destId="{FA830895-0582-DD41-B4A7-0685489EC6F6}" srcOrd="0" destOrd="0" presId="urn:microsoft.com/office/officeart/2005/8/layout/cycle1"/>
    <dgm:cxn modelId="{1A94C415-2074-C94E-A1CA-2BF4AD54C404}" srcId="{0B2E1742-E813-E342-BC57-28B7B155B810}" destId="{B6B4F004-5827-4E46-84DF-452822624A5D}" srcOrd="5" destOrd="0" parTransId="{5CFA289E-75E3-9042-A927-66CC9A8880C2}" sibTransId="{B72B6543-8589-C040-B5CD-50C634B90BF0}"/>
    <dgm:cxn modelId="{14ADDCDE-F05F-E146-86AB-B7E6B91766D4}" srcId="{0B2E1742-E813-E342-BC57-28B7B155B810}" destId="{F6E04BF2-499B-A940-BDB7-035F6DC295A2}" srcOrd="4" destOrd="0" parTransId="{8A01F652-9952-D240-9340-C753DCC95498}" sibTransId="{C4A59EB4-B151-AA42-87BB-0C69EE41AD62}"/>
    <dgm:cxn modelId="{6B9E752D-2F1E-BB47-9C18-B0E7F2B22EFB}" type="presOf" srcId="{A1A612FE-9248-DD41-A63B-A59F6E950AF3}" destId="{F10F8DC5-5358-774B-BBE8-E8B16C427882}" srcOrd="0" destOrd="0" presId="urn:microsoft.com/office/officeart/2005/8/layout/cycle1"/>
    <dgm:cxn modelId="{DF6458A0-41DF-A742-811B-03A0416E12DE}" srcId="{0B2E1742-E813-E342-BC57-28B7B155B810}" destId="{561A82A5-47E0-8C40-8002-C41F4613C27B}" srcOrd="1" destOrd="0" parTransId="{B84DD42D-9AB2-EC4D-A94D-B74EF9FD6A0C}" sibTransId="{A1A612FE-9248-DD41-A63B-A59F6E950AF3}"/>
    <dgm:cxn modelId="{DB185A5D-E452-F847-9044-1430B6857796}" type="presOf" srcId="{7BC1D28A-090D-3244-B4DD-98C066E95D62}" destId="{822EB79D-4499-B24E-ADBD-067186AFF15A}" srcOrd="0" destOrd="0" presId="urn:microsoft.com/office/officeart/2005/8/layout/cycle1"/>
    <dgm:cxn modelId="{22CD824D-3872-944D-9487-234F9242E3A9}" type="presOf" srcId="{AE481BFB-A71A-4B42-AB55-E64E5BF97C78}" destId="{57085764-6B96-7840-940B-5EE34F932F5C}" srcOrd="0" destOrd="0" presId="urn:microsoft.com/office/officeart/2005/8/layout/cycle1"/>
    <dgm:cxn modelId="{560D0394-E004-EF40-AC6E-BCCB26734FB9}" type="presOf" srcId="{561A82A5-47E0-8C40-8002-C41F4613C27B}" destId="{2D077E9C-3682-C947-9A3D-C0D2FFB14725}" srcOrd="0" destOrd="0" presId="urn:microsoft.com/office/officeart/2005/8/layout/cycle1"/>
    <dgm:cxn modelId="{211FA798-0AC5-EF46-80F5-4A03C32A53F6}" srcId="{0B2E1742-E813-E342-BC57-28B7B155B810}" destId="{39106A53-BB95-5741-B739-3C6FC3271282}" srcOrd="0" destOrd="0" parTransId="{20944C07-BF0B-F346-8D16-92961B99CA48}" sibTransId="{AE481BFB-A71A-4B42-AB55-E64E5BF97C78}"/>
    <dgm:cxn modelId="{A6D7CCAA-5FAE-DB48-BE00-548C2C6CF6C8}" type="presOf" srcId="{C4A59EB4-B151-AA42-87BB-0C69EE41AD62}" destId="{14AADB2E-6954-F848-963F-4E2A8D5528A3}" srcOrd="0" destOrd="0" presId="urn:microsoft.com/office/officeart/2005/8/layout/cycle1"/>
    <dgm:cxn modelId="{F71DEE7F-FBE8-714C-AB38-ABC66FFE67B4}" type="presOf" srcId="{B72B6543-8589-C040-B5CD-50C634B90BF0}" destId="{8CCC9611-0FA8-7443-84FE-0235FA8495F4}" srcOrd="0" destOrd="0" presId="urn:microsoft.com/office/officeart/2005/8/layout/cycle1"/>
    <dgm:cxn modelId="{7FF7E2A4-4115-4C4A-B27C-CAD19865B824}" type="presOf" srcId="{0B2E1742-E813-E342-BC57-28B7B155B810}" destId="{A1848476-3467-8F4E-9E4B-59B9324E645B}" srcOrd="0" destOrd="0" presId="urn:microsoft.com/office/officeart/2005/8/layout/cycle1"/>
    <dgm:cxn modelId="{1F805C24-0B71-EF4E-AC52-461FFDD5AA53}" type="presOf" srcId="{F6E04BF2-499B-A940-BDB7-035F6DC295A2}" destId="{FCEF865D-615D-3E48-9143-73DAE4B1CF6F}" srcOrd="0" destOrd="0" presId="urn:microsoft.com/office/officeart/2005/8/layout/cycle1"/>
    <dgm:cxn modelId="{BF8C35CA-DDE1-B743-9000-4E3942EFF276}" srcId="{0B2E1742-E813-E342-BC57-28B7B155B810}" destId="{4CF3D4F9-5D3A-FE4A-B0D6-0BD7E7F3B196}" srcOrd="3" destOrd="0" parTransId="{09775B79-F47E-0C4C-AFBB-30C74B3FA823}" sibTransId="{7BC1D28A-090D-3244-B4DD-98C066E95D62}"/>
    <dgm:cxn modelId="{F899139B-D479-3F48-A00E-ABAA79738A53}" type="presOf" srcId="{2A1C231C-9040-024A-957E-1D498D7C2591}" destId="{177C7CD6-EE2F-F34C-A650-9DF0AF238879}" srcOrd="0" destOrd="0" presId="urn:microsoft.com/office/officeart/2005/8/layout/cycle1"/>
    <dgm:cxn modelId="{98C57107-0D4F-DC48-85EC-D2A276A94F1C}" type="presOf" srcId="{B6B4F004-5827-4E46-84DF-452822624A5D}" destId="{78F9CDC5-7A1D-C144-9CF7-FBE2585CD097}" srcOrd="0" destOrd="0" presId="urn:microsoft.com/office/officeart/2005/8/layout/cycle1"/>
    <dgm:cxn modelId="{4F9FC787-5DD3-FB42-8526-3A9B6D7D917B}" type="presOf" srcId="{4CF3D4F9-5D3A-FE4A-B0D6-0BD7E7F3B196}" destId="{F1006F60-A334-4945-860E-B61B4B967C4A}" srcOrd="0" destOrd="0" presId="urn:microsoft.com/office/officeart/2005/8/layout/cycle1"/>
    <dgm:cxn modelId="{81162C4F-5481-5A41-8DB1-B7EE69E62A08}" type="presParOf" srcId="{A1848476-3467-8F4E-9E4B-59B9324E645B}" destId="{849B9D35-DAF1-994D-9B3D-860F40D3CF0E}" srcOrd="0" destOrd="0" presId="urn:microsoft.com/office/officeart/2005/8/layout/cycle1"/>
    <dgm:cxn modelId="{EFE2DAAA-31E2-4B46-9A44-59BF58ED461C}" type="presParOf" srcId="{A1848476-3467-8F4E-9E4B-59B9324E645B}" destId="{FA830895-0582-DD41-B4A7-0685489EC6F6}" srcOrd="1" destOrd="0" presId="urn:microsoft.com/office/officeart/2005/8/layout/cycle1"/>
    <dgm:cxn modelId="{15507DF6-0047-0C47-8710-390859A41909}" type="presParOf" srcId="{A1848476-3467-8F4E-9E4B-59B9324E645B}" destId="{57085764-6B96-7840-940B-5EE34F932F5C}" srcOrd="2" destOrd="0" presId="urn:microsoft.com/office/officeart/2005/8/layout/cycle1"/>
    <dgm:cxn modelId="{B38C354F-1AE0-EA4D-ABAC-AD8C5B627372}" type="presParOf" srcId="{A1848476-3467-8F4E-9E4B-59B9324E645B}" destId="{AE250C14-37A3-F247-93BC-08E7B30A8D48}" srcOrd="3" destOrd="0" presId="urn:microsoft.com/office/officeart/2005/8/layout/cycle1"/>
    <dgm:cxn modelId="{89EBF3ED-5547-BD49-97DD-84A3D4E78765}" type="presParOf" srcId="{A1848476-3467-8F4E-9E4B-59B9324E645B}" destId="{2D077E9C-3682-C947-9A3D-C0D2FFB14725}" srcOrd="4" destOrd="0" presId="urn:microsoft.com/office/officeart/2005/8/layout/cycle1"/>
    <dgm:cxn modelId="{1710D10A-1D2E-D343-828B-2CBBC2231842}" type="presParOf" srcId="{A1848476-3467-8F4E-9E4B-59B9324E645B}" destId="{F10F8DC5-5358-774B-BBE8-E8B16C427882}" srcOrd="5" destOrd="0" presId="urn:microsoft.com/office/officeart/2005/8/layout/cycle1"/>
    <dgm:cxn modelId="{B5743947-D153-AB40-B080-9917ACD2AA15}" type="presParOf" srcId="{A1848476-3467-8F4E-9E4B-59B9324E645B}" destId="{C1DF6B9B-A93C-7145-BD14-1ECD3F5735A6}" srcOrd="6" destOrd="0" presId="urn:microsoft.com/office/officeart/2005/8/layout/cycle1"/>
    <dgm:cxn modelId="{B9420FF7-7082-E549-8F30-4F5146606404}" type="presParOf" srcId="{A1848476-3467-8F4E-9E4B-59B9324E645B}" destId="{EE93930E-F665-2941-AEEE-BAB0390ABE88}" srcOrd="7" destOrd="0" presId="urn:microsoft.com/office/officeart/2005/8/layout/cycle1"/>
    <dgm:cxn modelId="{7F30E65C-1F5C-1245-92FE-005F5E68E402}" type="presParOf" srcId="{A1848476-3467-8F4E-9E4B-59B9324E645B}" destId="{177C7CD6-EE2F-F34C-A650-9DF0AF238879}" srcOrd="8" destOrd="0" presId="urn:microsoft.com/office/officeart/2005/8/layout/cycle1"/>
    <dgm:cxn modelId="{CF457356-3884-A745-B2AC-695B46831F00}" type="presParOf" srcId="{A1848476-3467-8F4E-9E4B-59B9324E645B}" destId="{4AFC1C7F-0A5A-E74F-8375-7F7F0A17AD58}" srcOrd="9" destOrd="0" presId="urn:microsoft.com/office/officeart/2005/8/layout/cycle1"/>
    <dgm:cxn modelId="{15A9DD14-9FA8-094E-A9BC-2EA8E2F2D567}" type="presParOf" srcId="{A1848476-3467-8F4E-9E4B-59B9324E645B}" destId="{F1006F60-A334-4945-860E-B61B4B967C4A}" srcOrd="10" destOrd="0" presId="urn:microsoft.com/office/officeart/2005/8/layout/cycle1"/>
    <dgm:cxn modelId="{C581D974-3C51-B544-B4CA-48A4014AC200}" type="presParOf" srcId="{A1848476-3467-8F4E-9E4B-59B9324E645B}" destId="{822EB79D-4499-B24E-ADBD-067186AFF15A}" srcOrd="11" destOrd="0" presId="urn:microsoft.com/office/officeart/2005/8/layout/cycle1"/>
    <dgm:cxn modelId="{ED3D208C-753A-1245-92DC-2FCFC1875BFF}" type="presParOf" srcId="{A1848476-3467-8F4E-9E4B-59B9324E645B}" destId="{D9D3AAD6-8278-2240-953F-DEDE2833BD3B}" srcOrd="12" destOrd="0" presId="urn:microsoft.com/office/officeart/2005/8/layout/cycle1"/>
    <dgm:cxn modelId="{29F81053-57AF-C648-97D6-5C1DC5EA4356}" type="presParOf" srcId="{A1848476-3467-8F4E-9E4B-59B9324E645B}" destId="{FCEF865D-615D-3E48-9143-73DAE4B1CF6F}" srcOrd="13" destOrd="0" presId="urn:microsoft.com/office/officeart/2005/8/layout/cycle1"/>
    <dgm:cxn modelId="{185F6C2E-E778-8449-8617-7EC31CF47576}" type="presParOf" srcId="{A1848476-3467-8F4E-9E4B-59B9324E645B}" destId="{14AADB2E-6954-F848-963F-4E2A8D5528A3}" srcOrd="14" destOrd="0" presId="urn:microsoft.com/office/officeart/2005/8/layout/cycle1"/>
    <dgm:cxn modelId="{C4461273-355B-DD40-BF5F-83DDCEDC91D1}" type="presParOf" srcId="{A1848476-3467-8F4E-9E4B-59B9324E645B}" destId="{DC755D36-5132-7A43-9622-CD47E682C3F0}" srcOrd="15" destOrd="0" presId="urn:microsoft.com/office/officeart/2005/8/layout/cycle1"/>
    <dgm:cxn modelId="{F14EB841-9D39-4242-A539-38974AEEEBA4}" type="presParOf" srcId="{A1848476-3467-8F4E-9E4B-59B9324E645B}" destId="{78F9CDC5-7A1D-C144-9CF7-FBE2585CD097}" srcOrd="16" destOrd="0" presId="urn:microsoft.com/office/officeart/2005/8/layout/cycle1"/>
    <dgm:cxn modelId="{1E79DDE2-B5EB-3844-A4D6-C1589BF00387}" type="presParOf" srcId="{A1848476-3467-8F4E-9E4B-59B9324E645B}" destId="{8CCC9611-0FA8-7443-84FE-0235FA8495F4}" srcOrd="17" destOrd="0" presId="urn:microsoft.com/office/officeart/2005/8/layout/cycle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B2E1742-E813-E342-BC57-28B7B155B810}" type="doc">
      <dgm:prSet loTypeId="urn:microsoft.com/office/officeart/2005/8/layout/cycle1" loCatId="" qsTypeId="urn:microsoft.com/office/officeart/2005/8/quickstyle/simple5" qsCatId="simple" csTypeId="urn:microsoft.com/office/officeart/2005/8/colors/accent1_2" csCatId="accent1" phldr="1"/>
      <dgm:spPr/>
      <dgm:t>
        <a:bodyPr/>
        <a:lstStyle/>
        <a:p>
          <a:endParaRPr lang="en-US"/>
        </a:p>
      </dgm:t>
    </dgm:pt>
    <dgm:pt modelId="{39106A53-BB95-5741-B739-3C6FC3271282}">
      <dgm:prSet phldrT="[Text]" custT="1"/>
      <dgm:spPr/>
      <dgm:t>
        <a:bodyPr/>
        <a:lstStyle/>
        <a:p>
          <a:r>
            <a:rPr lang="en-US" sz="3000" dirty="0" smtClean="0">
              <a:latin typeface="Arial Unicode MS"/>
              <a:cs typeface="Arial Unicode MS"/>
            </a:rPr>
            <a:t>Examine Standards</a:t>
          </a:r>
          <a:endParaRPr lang="en-US" sz="3000" dirty="0">
            <a:latin typeface="Arial Unicode MS"/>
            <a:cs typeface="Arial Unicode MS"/>
          </a:endParaRPr>
        </a:p>
      </dgm:t>
    </dgm:pt>
    <dgm:pt modelId="{20944C07-BF0B-F346-8D16-92961B99CA48}" type="parTrans" cxnId="{211FA798-0AC5-EF46-80F5-4A03C32A53F6}">
      <dgm:prSet/>
      <dgm:spPr/>
      <dgm:t>
        <a:bodyPr/>
        <a:lstStyle/>
        <a:p>
          <a:endParaRPr lang="en-US"/>
        </a:p>
      </dgm:t>
    </dgm:pt>
    <dgm:pt modelId="{AE481BFB-A71A-4B42-AB55-E64E5BF97C78}" type="sibTrans" cxnId="{211FA798-0AC5-EF46-80F5-4A03C32A53F6}">
      <dgm:prSet/>
      <dgm:spPr/>
      <dgm:t>
        <a:bodyPr/>
        <a:lstStyle/>
        <a:p>
          <a:endParaRPr lang="en-US"/>
        </a:p>
      </dgm:t>
    </dgm:pt>
    <dgm:pt modelId="{561A82A5-47E0-8C40-8002-C41F4613C27B}">
      <dgm:prSet phldrT="[Text]" custT="1"/>
      <dgm:spPr/>
      <dgm:t>
        <a:bodyPr/>
        <a:lstStyle/>
        <a:p>
          <a:r>
            <a:rPr lang="en-US" sz="3000" smtClean="0">
              <a:latin typeface="Arial Unicode MS"/>
              <a:cs typeface="Arial Unicode MS"/>
            </a:rPr>
            <a:t>Analyze Assessment of Standards</a:t>
          </a:r>
          <a:endParaRPr lang="en-US" sz="3000" dirty="0">
            <a:latin typeface="Arial Unicode MS"/>
            <a:cs typeface="Arial Unicode MS"/>
          </a:endParaRPr>
        </a:p>
      </dgm:t>
    </dgm:pt>
    <dgm:pt modelId="{B84DD42D-9AB2-EC4D-A94D-B74EF9FD6A0C}" type="parTrans" cxnId="{DF6458A0-41DF-A742-811B-03A0416E12DE}">
      <dgm:prSet/>
      <dgm:spPr/>
      <dgm:t>
        <a:bodyPr/>
        <a:lstStyle/>
        <a:p>
          <a:endParaRPr lang="en-US"/>
        </a:p>
      </dgm:t>
    </dgm:pt>
    <dgm:pt modelId="{A1A612FE-9248-DD41-A63B-A59F6E950AF3}" type="sibTrans" cxnId="{DF6458A0-41DF-A742-811B-03A0416E12DE}">
      <dgm:prSet/>
      <dgm:spPr/>
      <dgm:t>
        <a:bodyPr/>
        <a:lstStyle/>
        <a:p>
          <a:endParaRPr lang="en-US"/>
        </a:p>
      </dgm:t>
    </dgm:pt>
    <dgm:pt modelId="{0CFAB30B-EDCA-504B-9FA5-CF17139D96E8}">
      <dgm:prSet phldrT="[Text]" custT="1"/>
      <dgm:spPr/>
      <dgm:t>
        <a:bodyPr/>
        <a:lstStyle/>
        <a:p>
          <a:r>
            <a:rPr lang="en-US" sz="3000" smtClean="0">
              <a:latin typeface="Arial Unicode MS"/>
              <a:cs typeface="Arial Unicode MS"/>
            </a:rPr>
            <a:t>Build Lessons for Assessment Success</a:t>
          </a:r>
          <a:endParaRPr lang="en-US" sz="3000" dirty="0">
            <a:latin typeface="Arial Unicode MS"/>
            <a:cs typeface="Arial Unicode MS"/>
          </a:endParaRPr>
        </a:p>
      </dgm:t>
    </dgm:pt>
    <dgm:pt modelId="{99DDF3AC-6423-394C-85C5-6344E154D044}" type="parTrans" cxnId="{6604C19E-3646-8A44-83D4-406EB165FE16}">
      <dgm:prSet/>
      <dgm:spPr/>
      <dgm:t>
        <a:bodyPr/>
        <a:lstStyle/>
        <a:p>
          <a:endParaRPr lang="en-US"/>
        </a:p>
      </dgm:t>
    </dgm:pt>
    <dgm:pt modelId="{2A1C231C-9040-024A-957E-1D498D7C2591}" type="sibTrans" cxnId="{6604C19E-3646-8A44-83D4-406EB165FE16}">
      <dgm:prSet/>
      <dgm:spPr/>
      <dgm:t>
        <a:bodyPr/>
        <a:lstStyle/>
        <a:p>
          <a:endParaRPr lang="en-US"/>
        </a:p>
      </dgm:t>
    </dgm:pt>
    <dgm:pt modelId="{4CF3D4F9-5D3A-FE4A-B0D6-0BD7E7F3B196}">
      <dgm:prSet phldrT="[Text]" custT="1"/>
      <dgm:spPr/>
      <dgm:t>
        <a:bodyPr/>
        <a:lstStyle/>
        <a:p>
          <a:r>
            <a:rPr lang="en-US" sz="3000" smtClean="0">
              <a:latin typeface="Arial Unicode MS"/>
              <a:cs typeface="Arial Unicode MS"/>
            </a:rPr>
            <a:t>Teach Lessons for Assessment Success</a:t>
          </a:r>
          <a:endParaRPr lang="en-US" sz="3000" dirty="0">
            <a:latin typeface="Arial Unicode MS"/>
            <a:cs typeface="Arial Unicode MS"/>
          </a:endParaRPr>
        </a:p>
      </dgm:t>
    </dgm:pt>
    <dgm:pt modelId="{09775B79-F47E-0C4C-AFBB-30C74B3FA823}" type="parTrans" cxnId="{BF8C35CA-DDE1-B743-9000-4E3942EFF276}">
      <dgm:prSet/>
      <dgm:spPr/>
      <dgm:t>
        <a:bodyPr/>
        <a:lstStyle/>
        <a:p>
          <a:endParaRPr lang="en-US"/>
        </a:p>
      </dgm:t>
    </dgm:pt>
    <dgm:pt modelId="{7BC1D28A-090D-3244-B4DD-98C066E95D62}" type="sibTrans" cxnId="{BF8C35CA-DDE1-B743-9000-4E3942EFF276}">
      <dgm:prSet/>
      <dgm:spPr/>
      <dgm:t>
        <a:bodyPr/>
        <a:lstStyle/>
        <a:p>
          <a:endParaRPr lang="en-US"/>
        </a:p>
      </dgm:t>
    </dgm:pt>
    <dgm:pt modelId="{F6E04BF2-499B-A940-BDB7-035F6DC295A2}">
      <dgm:prSet phldrT="[Text]" custT="1"/>
      <dgm:spPr/>
      <dgm:t>
        <a:bodyPr/>
        <a:lstStyle/>
        <a:p>
          <a:r>
            <a:rPr lang="en-US" sz="3000" smtClean="0">
              <a:latin typeface="Arial Unicode MS"/>
              <a:cs typeface="Arial Unicode MS"/>
            </a:rPr>
            <a:t>Conduct Assessment</a:t>
          </a:r>
          <a:endParaRPr lang="en-US" sz="3000" dirty="0">
            <a:latin typeface="Arial Unicode MS"/>
            <a:cs typeface="Arial Unicode MS"/>
          </a:endParaRPr>
        </a:p>
      </dgm:t>
    </dgm:pt>
    <dgm:pt modelId="{8A01F652-9952-D240-9340-C753DCC95498}" type="parTrans" cxnId="{14ADDCDE-F05F-E146-86AB-B7E6B91766D4}">
      <dgm:prSet/>
      <dgm:spPr/>
      <dgm:t>
        <a:bodyPr/>
        <a:lstStyle/>
        <a:p>
          <a:endParaRPr lang="en-US"/>
        </a:p>
      </dgm:t>
    </dgm:pt>
    <dgm:pt modelId="{C4A59EB4-B151-AA42-87BB-0C69EE41AD62}" type="sibTrans" cxnId="{14ADDCDE-F05F-E146-86AB-B7E6B91766D4}">
      <dgm:prSet/>
      <dgm:spPr/>
      <dgm:t>
        <a:bodyPr/>
        <a:lstStyle/>
        <a:p>
          <a:endParaRPr lang="en-US"/>
        </a:p>
      </dgm:t>
    </dgm:pt>
    <dgm:pt modelId="{B6B4F004-5827-4E46-84DF-452822624A5D}">
      <dgm:prSet phldrT="[Text]" custT="1"/>
      <dgm:spPr/>
      <dgm:t>
        <a:bodyPr/>
        <a:lstStyle/>
        <a:p>
          <a:r>
            <a:rPr lang="en-US" sz="3000" smtClean="0">
              <a:latin typeface="Arial Unicode MS"/>
              <a:cs typeface="Arial Unicode MS"/>
            </a:rPr>
            <a:t>Analyze Assessment Results &amp; Respond</a:t>
          </a:r>
          <a:endParaRPr lang="en-US" sz="3000" dirty="0">
            <a:latin typeface="Arial Unicode MS"/>
            <a:cs typeface="Arial Unicode MS"/>
          </a:endParaRPr>
        </a:p>
      </dgm:t>
    </dgm:pt>
    <dgm:pt modelId="{5CFA289E-75E3-9042-A927-66CC9A8880C2}" type="parTrans" cxnId="{1A94C415-2074-C94E-A1CA-2BF4AD54C404}">
      <dgm:prSet/>
      <dgm:spPr/>
      <dgm:t>
        <a:bodyPr/>
        <a:lstStyle/>
        <a:p>
          <a:endParaRPr lang="en-US"/>
        </a:p>
      </dgm:t>
    </dgm:pt>
    <dgm:pt modelId="{B72B6543-8589-C040-B5CD-50C634B90BF0}" type="sibTrans" cxnId="{1A94C415-2074-C94E-A1CA-2BF4AD54C404}">
      <dgm:prSet/>
      <dgm:spPr/>
      <dgm:t>
        <a:bodyPr/>
        <a:lstStyle/>
        <a:p>
          <a:endParaRPr lang="en-US"/>
        </a:p>
      </dgm:t>
    </dgm:pt>
    <dgm:pt modelId="{A1848476-3467-8F4E-9E4B-59B9324E645B}" type="pres">
      <dgm:prSet presAssocID="{0B2E1742-E813-E342-BC57-28B7B155B810}" presName="cycle" presStyleCnt="0">
        <dgm:presLayoutVars>
          <dgm:dir/>
          <dgm:resizeHandles val="exact"/>
        </dgm:presLayoutVars>
      </dgm:prSet>
      <dgm:spPr/>
      <dgm:t>
        <a:bodyPr/>
        <a:lstStyle/>
        <a:p>
          <a:endParaRPr lang="en-US"/>
        </a:p>
      </dgm:t>
    </dgm:pt>
    <dgm:pt modelId="{849B9D35-DAF1-994D-9B3D-860F40D3CF0E}" type="pres">
      <dgm:prSet presAssocID="{39106A53-BB95-5741-B739-3C6FC3271282}" presName="dummy" presStyleCnt="0"/>
      <dgm:spPr/>
      <dgm:t>
        <a:bodyPr/>
        <a:lstStyle/>
        <a:p>
          <a:endParaRPr lang="en-US"/>
        </a:p>
      </dgm:t>
    </dgm:pt>
    <dgm:pt modelId="{FA830895-0582-DD41-B4A7-0685489EC6F6}" type="pres">
      <dgm:prSet presAssocID="{39106A53-BB95-5741-B739-3C6FC3271282}" presName="node" presStyleLbl="revTx" presStyleIdx="0" presStyleCnt="6" custScaleX="119310" custRadScaleRad="93697" custRadScaleInc="11259">
        <dgm:presLayoutVars>
          <dgm:bulletEnabled val="1"/>
        </dgm:presLayoutVars>
      </dgm:prSet>
      <dgm:spPr/>
      <dgm:t>
        <a:bodyPr/>
        <a:lstStyle/>
        <a:p>
          <a:endParaRPr lang="en-US"/>
        </a:p>
      </dgm:t>
    </dgm:pt>
    <dgm:pt modelId="{57085764-6B96-7840-940B-5EE34F932F5C}" type="pres">
      <dgm:prSet presAssocID="{AE481BFB-A71A-4B42-AB55-E64E5BF97C78}" presName="sibTrans" presStyleLbl="node1" presStyleIdx="0" presStyleCnt="6"/>
      <dgm:spPr/>
      <dgm:t>
        <a:bodyPr/>
        <a:lstStyle/>
        <a:p>
          <a:endParaRPr lang="en-US"/>
        </a:p>
      </dgm:t>
    </dgm:pt>
    <dgm:pt modelId="{AE250C14-37A3-F247-93BC-08E7B30A8D48}" type="pres">
      <dgm:prSet presAssocID="{561A82A5-47E0-8C40-8002-C41F4613C27B}" presName="dummy" presStyleCnt="0"/>
      <dgm:spPr/>
      <dgm:t>
        <a:bodyPr/>
        <a:lstStyle/>
        <a:p>
          <a:endParaRPr lang="en-US"/>
        </a:p>
      </dgm:t>
    </dgm:pt>
    <dgm:pt modelId="{2D077E9C-3682-C947-9A3D-C0D2FFB14725}" type="pres">
      <dgm:prSet presAssocID="{561A82A5-47E0-8C40-8002-C41F4613C27B}" presName="node" presStyleLbl="revTx" presStyleIdx="1" presStyleCnt="6" custScaleX="155933" custRadScaleRad="94214">
        <dgm:presLayoutVars>
          <dgm:bulletEnabled val="1"/>
        </dgm:presLayoutVars>
      </dgm:prSet>
      <dgm:spPr/>
      <dgm:t>
        <a:bodyPr/>
        <a:lstStyle/>
        <a:p>
          <a:endParaRPr lang="en-US"/>
        </a:p>
      </dgm:t>
    </dgm:pt>
    <dgm:pt modelId="{F10F8DC5-5358-774B-BBE8-E8B16C427882}" type="pres">
      <dgm:prSet presAssocID="{A1A612FE-9248-DD41-A63B-A59F6E950AF3}" presName="sibTrans" presStyleLbl="node1" presStyleIdx="1" presStyleCnt="6"/>
      <dgm:spPr/>
      <dgm:t>
        <a:bodyPr/>
        <a:lstStyle/>
        <a:p>
          <a:endParaRPr lang="en-US"/>
        </a:p>
      </dgm:t>
    </dgm:pt>
    <dgm:pt modelId="{C1DF6B9B-A93C-7145-BD14-1ECD3F5735A6}" type="pres">
      <dgm:prSet presAssocID="{0CFAB30B-EDCA-504B-9FA5-CF17139D96E8}" presName="dummy" presStyleCnt="0"/>
      <dgm:spPr/>
      <dgm:t>
        <a:bodyPr/>
        <a:lstStyle/>
        <a:p>
          <a:endParaRPr lang="en-US"/>
        </a:p>
      </dgm:t>
    </dgm:pt>
    <dgm:pt modelId="{EE93930E-F665-2941-AEEE-BAB0390ABE88}" type="pres">
      <dgm:prSet presAssocID="{0CFAB30B-EDCA-504B-9FA5-CF17139D96E8}" presName="node" presStyleLbl="revTx" presStyleIdx="2" presStyleCnt="6" custScaleX="162473" custRadScaleRad="97732" custRadScaleInc="-3855">
        <dgm:presLayoutVars>
          <dgm:bulletEnabled val="1"/>
        </dgm:presLayoutVars>
      </dgm:prSet>
      <dgm:spPr/>
      <dgm:t>
        <a:bodyPr/>
        <a:lstStyle/>
        <a:p>
          <a:endParaRPr lang="en-US"/>
        </a:p>
      </dgm:t>
    </dgm:pt>
    <dgm:pt modelId="{177C7CD6-EE2F-F34C-A650-9DF0AF238879}" type="pres">
      <dgm:prSet presAssocID="{2A1C231C-9040-024A-957E-1D498D7C2591}" presName="sibTrans" presStyleLbl="node1" presStyleIdx="2" presStyleCnt="6"/>
      <dgm:spPr/>
      <dgm:t>
        <a:bodyPr/>
        <a:lstStyle/>
        <a:p>
          <a:endParaRPr lang="en-US"/>
        </a:p>
      </dgm:t>
    </dgm:pt>
    <dgm:pt modelId="{4AFC1C7F-0A5A-E74F-8375-7F7F0A17AD58}" type="pres">
      <dgm:prSet presAssocID="{4CF3D4F9-5D3A-FE4A-B0D6-0BD7E7F3B196}" presName="dummy" presStyleCnt="0"/>
      <dgm:spPr/>
      <dgm:t>
        <a:bodyPr/>
        <a:lstStyle/>
        <a:p>
          <a:endParaRPr lang="en-US"/>
        </a:p>
      </dgm:t>
    </dgm:pt>
    <dgm:pt modelId="{F1006F60-A334-4945-860E-B61B4B967C4A}" type="pres">
      <dgm:prSet presAssocID="{4CF3D4F9-5D3A-FE4A-B0D6-0BD7E7F3B196}" presName="node" presStyleLbl="revTx" presStyleIdx="3" presStyleCnt="6" custScaleX="168194" custRadScaleRad="99707" custRadScaleInc="36839">
        <dgm:presLayoutVars>
          <dgm:bulletEnabled val="1"/>
        </dgm:presLayoutVars>
      </dgm:prSet>
      <dgm:spPr/>
      <dgm:t>
        <a:bodyPr/>
        <a:lstStyle/>
        <a:p>
          <a:endParaRPr lang="en-US"/>
        </a:p>
      </dgm:t>
    </dgm:pt>
    <dgm:pt modelId="{822EB79D-4499-B24E-ADBD-067186AFF15A}" type="pres">
      <dgm:prSet presAssocID="{7BC1D28A-090D-3244-B4DD-98C066E95D62}" presName="sibTrans" presStyleLbl="node1" presStyleIdx="3" presStyleCnt="6"/>
      <dgm:spPr/>
      <dgm:t>
        <a:bodyPr/>
        <a:lstStyle/>
        <a:p>
          <a:endParaRPr lang="en-US"/>
        </a:p>
      </dgm:t>
    </dgm:pt>
    <dgm:pt modelId="{D9D3AAD6-8278-2240-953F-DEDE2833BD3B}" type="pres">
      <dgm:prSet presAssocID="{F6E04BF2-499B-A940-BDB7-035F6DC295A2}" presName="dummy" presStyleCnt="0"/>
      <dgm:spPr/>
      <dgm:t>
        <a:bodyPr/>
        <a:lstStyle/>
        <a:p>
          <a:endParaRPr lang="en-US"/>
        </a:p>
      </dgm:t>
    </dgm:pt>
    <dgm:pt modelId="{FCEF865D-615D-3E48-9143-73DAE4B1CF6F}" type="pres">
      <dgm:prSet presAssocID="{F6E04BF2-499B-A940-BDB7-035F6DC295A2}" presName="node" presStyleLbl="revTx" presStyleIdx="4" presStyleCnt="6" custScaleX="153836">
        <dgm:presLayoutVars>
          <dgm:bulletEnabled val="1"/>
        </dgm:presLayoutVars>
      </dgm:prSet>
      <dgm:spPr/>
      <dgm:t>
        <a:bodyPr/>
        <a:lstStyle/>
        <a:p>
          <a:endParaRPr lang="en-US"/>
        </a:p>
      </dgm:t>
    </dgm:pt>
    <dgm:pt modelId="{14AADB2E-6954-F848-963F-4E2A8D5528A3}" type="pres">
      <dgm:prSet presAssocID="{C4A59EB4-B151-AA42-87BB-0C69EE41AD62}" presName="sibTrans" presStyleLbl="node1" presStyleIdx="4" presStyleCnt="6"/>
      <dgm:spPr/>
      <dgm:t>
        <a:bodyPr/>
        <a:lstStyle/>
        <a:p>
          <a:endParaRPr lang="en-US"/>
        </a:p>
      </dgm:t>
    </dgm:pt>
    <dgm:pt modelId="{DC755D36-5132-7A43-9622-CD47E682C3F0}" type="pres">
      <dgm:prSet presAssocID="{B6B4F004-5827-4E46-84DF-452822624A5D}" presName="dummy" presStyleCnt="0"/>
      <dgm:spPr/>
      <dgm:t>
        <a:bodyPr/>
        <a:lstStyle/>
        <a:p>
          <a:endParaRPr lang="en-US"/>
        </a:p>
      </dgm:t>
    </dgm:pt>
    <dgm:pt modelId="{78F9CDC5-7A1D-C144-9CF7-FBE2585CD097}" type="pres">
      <dgm:prSet presAssocID="{B6B4F004-5827-4E46-84DF-452822624A5D}" presName="node" presStyleLbl="revTx" presStyleIdx="5" presStyleCnt="6" custScaleX="154707" custScaleY="93356" custRadScaleRad="97664" custRadScaleInc="-34055">
        <dgm:presLayoutVars>
          <dgm:bulletEnabled val="1"/>
        </dgm:presLayoutVars>
      </dgm:prSet>
      <dgm:spPr/>
      <dgm:t>
        <a:bodyPr/>
        <a:lstStyle/>
        <a:p>
          <a:endParaRPr lang="en-US"/>
        </a:p>
      </dgm:t>
    </dgm:pt>
    <dgm:pt modelId="{8CCC9611-0FA8-7443-84FE-0235FA8495F4}" type="pres">
      <dgm:prSet presAssocID="{B72B6543-8589-C040-B5CD-50C634B90BF0}" presName="sibTrans" presStyleLbl="node1" presStyleIdx="5" presStyleCnt="6"/>
      <dgm:spPr/>
      <dgm:t>
        <a:bodyPr/>
        <a:lstStyle/>
        <a:p>
          <a:endParaRPr lang="en-US"/>
        </a:p>
      </dgm:t>
    </dgm:pt>
  </dgm:ptLst>
  <dgm:cxnLst>
    <dgm:cxn modelId="{5464486E-1574-AD42-8B12-EE080E9C8214}" type="presOf" srcId="{561A82A5-47E0-8C40-8002-C41F4613C27B}" destId="{2D077E9C-3682-C947-9A3D-C0D2FFB14725}" srcOrd="0" destOrd="0" presId="urn:microsoft.com/office/officeart/2005/8/layout/cycle1"/>
    <dgm:cxn modelId="{14ADDCDE-F05F-E146-86AB-B7E6B91766D4}" srcId="{0B2E1742-E813-E342-BC57-28B7B155B810}" destId="{F6E04BF2-499B-A940-BDB7-035F6DC295A2}" srcOrd="4" destOrd="0" parTransId="{8A01F652-9952-D240-9340-C753DCC95498}" sibTransId="{C4A59EB4-B151-AA42-87BB-0C69EE41AD62}"/>
    <dgm:cxn modelId="{CD9A10AD-5D57-134D-ABF3-B0A8B7194BCB}" type="presOf" srcId="{B72B6543-8589-C040-B5CD-50C634B90BF0}" destId="{8CCC9611-0FA8-7443-84FE-0235FA8495F4}" srcOrd="0" destOrd="0" presId="urn:microsoft.com/office/officeart/2005/8/layout/cycle1"/>
    <dgm:cxn modelId="{EE8E6F73-D5DB-1144-A692-F8C0D5DDD7A6}" type="presOf" srcId="{2A1C231C-9040-024A-957E-1D498D7C2591}" destId="{177C7CD6-EE2F-F34C-A650-9DF0AF238879}" srcOrd="0" destOrd="0" presId="urn:microsoft.com/office/officeart/2005/8/layout/cycle1"/>
    <dgm:cxn modelId="{7F16651F-3F12-0344-BBC1-909D12CEA778}" type="presOf" srcId="{7BC1D28A-090D-3244-B4DD-98C066E95D62}" destId="{822EB79D-4499-B24E-ADBD-067186AFF15A}" srcOrd="0" destOrd="0" presId="urn:microsoft.com/office/officeart/2005/8/layout/cycle1"/>
    <dgm:cxn modelId="{F32852AE-A2E0-1D45-8CBB-7BE94BCCE4DC}" type="presOf" srcId="{0B2E1742-E813-E342-BC57-28B7B155B810}" destId="{A1848476-3467-8F4E-9E4B-59B9324E645B}" srcOrd="0" destOrd="0" presId="urn:microsoft.com/office/officeart/2005/8/layout/cycle1"/>
    <dgm:cxn modelId="{5C0F42B7-915F-6949-84D1-B530965C501E}" type="presOf" srcId="{F6E04BF2-499B-A940-BDB7-035F6DC295A2}" destId="{FCEF865D-615D-3E48-9143-73DAE4B1CF6F}" srcOrd="0" destOrd="0" presId="urn:microsoft.com/office/officeart/2005/8/layout/cycle1"/>
    <dgm:cxn modelId="{6F8B8C4C-177D-8B40-B43A-6A117A6167E3}" type="presOf" srcId="{C4A59EB4-B151-AA42-87BB-0C69EE41AD62}" destId="{14AADB2E-6954-F848-963F-4E2A8D5528A3}" srcOrd="0" destOrd="0" presId="urn:microsoft.com/office/officeart/2005/8/layout/cycle1"/>
    <dgm:cxn modelId="{50755B4C-CA6D-4845-A11D-F4E404944654}" type="presOf" srcId="{4CF3D4F9-5D3A-FE4A-B0D6-0BD7E7F3B196}" destId="{F1006F60-A334-4945-860E-B61B4B967C4A}" srcOrd="0" destOrd="0" presId="urn:microsoft.com/office/officeart/2005/8/layout/cycle1"/>
    <dgm:cxn modelId="{1A94C415-2074-C94E-A1CA-2BF4AD54C404}" srcId="{0B2E1742-E813-E342-BC57-28B7B155B810}" destId="{B6B4F004-5827-4E46-84DF-452822624A5D}" srcOrd="5" destOrd="0" parTransId="{5CFA289E-75E3-9042-A927-66CC9A8880C2}" sibTransId="{B72B6543-8589-C040-B5CD-50C634B90BF0}"/>
    <dgm:cxn modelId="{2D975D06-CCEC-CD49-A149-70D6BC0DB0E8}" type="presOf" srcId="{B6B4F004-5827-4E46-84DF-452822624A5D}" destId="{78F9CDC5-7A1D-C144-9CF7-FBE2585CD097}" srcOrd="0" destOrd="0" presId="urn:microsoft.com/office/officeart/2005/8/layout/cycle1"/>
    <dgm:cxn modelId="{211FA798-0AC5-EF46-80F5-4A03C32A53F6}" srcId="{0B2E1742-E813-E342-BC57-28B7B155B810}" destId="{39106A53-BB95-5741-B739-3C6FC3271282}" srcOrd="0" destOrd="0" parTransId="{20944C07-BF0B-F346-8D16-92961B99CA48}" sibTransId="{AE481BFB-A71A-4B42-AB55-E64E5BF97C78}"/>
    <dgm:cxn modelId="{9CE759B0-6250-784E-98E5-D98A0A06459A}" type="presOf" srcId="{A1A612FE-9248-DD41-A63B-A59F6E950AF3}" destId="{F10F8DC5-5358-774B-BBE8-E8B16C427882}" srcOrd="0" destOrd="0" presId="urn:microsoft.com/office/officeart/2005/8/layout/cycle1"/>
    <dgm:cxn modelId="{6604C19E-3646-8A44-83D4-406EB165FE16}" srcId="{0B2E1742-E813-E342-BC57-28B7B155B810}" destId="{0CFAB30B-EDCA-504B-9FA5-CF17139D96E8}" srcOrd="2" destOrd="0" parTransId="{99DDF3AC-6423-394C-85C5-6344E154D044}" sibTransId="{2A1C231C-9040-024A-957E-1D498D7C2591}"/>
    <dgm:cxn modelId="{13F13611-454A-8D4C-9804-36A730821935}" type="presOf" srcId="{39106A53-BB95-5741-B739-3C6FC3271282}" destId="{FA830895-0582-DD41-B4A7-0685489EC6F6}" srcOrd="0" destOrd="0" presId="urn:microsoft.com/office/officeart/2005/8/layout/cycle1"/>
    <dgm:cxn modelId="{6E233CE2-B874-E941-9751-EE28997883D4}" type="presOf" srcId="{AE481BFB-A71A-4B42-AB55-E64E5BF97C78}" destId="{57085764-6B96-7840-940B-5EE34F932F5C}" srcOrd="0" destOrd="0" presId="urn:microsoft.com/office/officeart/2005/8/layout/cycle1"/>
    <dgm:cxn modelId="{BF8C35CA-DDE1-B743-9000-4E3942EFF276}" srcId="{0B2E1742-E813-E342-BC57-28B7B155B810}" destId="{4CF3D4F9-5D3A-FE4A-B0D6-0BD7E7F3B196}" srcOrd="3" destOrd="0" parTransId="{09775B79-F47E-0C4C-AFBB-30C74B3FA823}" sibTransId="{7BC1D28A-090D-3244-B4DD-98C066E95D62}"/>
    <dgm:cxn modelId="{007DB359-4D40-A542-8280-32DFC881F6D3}" type="presOf" srcId="{0CFAB30B-EDCA-504B-9FA5-CF17139D96E8}" destId="{EE93930E-F665-2941-AEEE-BAB0390ABE88}" srcOrd="0" destOrd="0" presId="urn:microsoft.com/office/officeart/2005/8/layout/cycle1"/>
    <dgm:cxn modelId="{DF6458A0-41DF-A742-811B-03A0416E12DE}" srcId="{0B2E1742-E813-E342-BC57-28B7B155B810}" destId="{561A82A5-47E0-8C40-8002-C41F4613C27B}" srcOrd="1" destOrd="0" parTransId="{B84DD42D-9AB2-EC4D-A94D-B74EF9FD6A0C}" sibTransId="{A1A612FE-9248-DD41-A63B-A59F6E950AF3}"/>
    <dgm:cxn modelId="{DCFA4FF8-70EE-2D4C-B81E-7D388B36DEA6}" type="presParOf" srcId="{A1848476-3467-8F4E-9E4B-59B9324E645B}" destId="{849B9D35-DAF1-994D-9B3D-860F40D3CF0E}" srcOrd="0" destOrd="0" presId="urn:microsoft.com/office/officeart/2005/8/layout/cycle1"/>
    <dgm:cxn modelId="{7492B66E-10C1-A748-83D0-048AED83EDB9}" type="presParOf" srcId="{A1848476-3467-8F4E-9E4B-59B9324E645B}" destId="{FA830895-0582-DD41-B4A7-0685489EC6F6}" srcOrd="1" destOrd="0" presId="urn:microsoft.com/office/officeart/2005/8/layout/cycle1"/>
    <dgm:cxn modelId="{BB6888B2-931E-E04B-954C-151177B911A9}" type="presParOf" srcId="{A1848476-3467-8F4E-9E4B-59B9324E645B}" destId="{57085764-6B96-7840-940B-5EE34F932F5C}" srcOrd="2" destOrd="0" presId="urn:microsoft.com/office/officeart/2005/8/layout/cycle1"/>
    <dgm:cxn modelId="{60F64AA0-3EB5-CD41-82B7-11DBEA61C795}" type="presParOf" srcId="{A1848476-3467-8F4E-9E4B-59B9324E645B}" destId="{AE250C14-37A3-F247-93BC-08E7B30A8D48}" srcOrd="3" destOrd="0" presId="urn:microsoft.com/office/officeart/2005/8/layout/cycle1"/>
    <dgm:cxn modelId="{787833F5-39BD-654E-9B91-E86E69418E32}" type="presParOf" srcId="{A1848476-3467-8F4E-9E4B-59B9324E645B}" destId="{2D077E9C-3682-C947-9A3D-C0D2FFB14725}" srcOrd="4" destOrd="0" presId="urn:microsoft.com/office/officeart/2005/8/layout/cycle1"/>
    <dgm:cxn modelId="{4D75D733-CC78-024E-976D-0034625457F6}" type="presParOf" srcId="{A1848476-3467-8F4E-9E4B-59B9324E645B}" destId="{F10F8DC5-5358-774B-BBE8-E8B16C427882}" srcOrd="5" destOrd="0" presId="urn:microsoft.com/office/officeart/2005/8/layout/cycle1"/>
    <dgm:cxn modelId="{222D4033-6B82-C04D-90A2-B39B508F2319}" type="presParOf" srcId="{A1848476-3467-8F4E-9E4B-59B9324E645B}" destId="{C1DF6B9B-A93C-7145-BD14-1ECD3F5735A6}" srcOrd="6" destOrd="0" presId="urn:microsoft.com/office/officeart/2005/8/layout/cycle1"/>
    <dgm:cxn modelId="{48EB8C7A-CC64-0F41-89F3-80D64D0B5AA6}" type="presParOf" srcId="{A1848476-3467-8F4E-9E4B-59B9324E645B}" destId="{EE93930E-F665-2941-AEEE-BAB0390ABE88}" srcOrd="7" destOrd="0" presId="urn:microsoft.com/office/officeart/2005/8/layout/cycle1"/>
    <dgm:cxn modelId="{F9A7F04B-25ED-A447-8310-23C2DD2446F5}" type="presParOf" srcId="{A1848476-3467-8F4E-9E4B-59B9324E645B}" destId="{177C7CD6-EE2F-F34C-A650-9DF0AF238879}" srcOrd="8" destOrd="0" presId="urn:microsoft.com/office/officeart/2005/8/layout/cycle1"/>
    <dgm:cxn modelId="{05966152-34E4-6B43-AC89-DCD1B6DB90EC}" type="presParOf" srcId="{A1848476-3467-8F4E-9E4B-59B9324E645B}" destId="{4AFC1C7F-0A5A-E74F-8375-7F7F0A17AD58}" srcOrd="9" destOrd="0" presId="urn:microsoft.com/office/officeart/2005/8/layout/cycle1"/>
    <dgm:cxn modelId="{C25817BD-C3B7-1A48-86E2-2F8519269763}" type="presParOf" srcId="{A1848476-3467-8F4E-9E4B-59B9324E645B}" destId="{F1006F60-A334-4945-860E-B61B4B967C4A}" srcOrd="10" destOrd="0" presId="urn:microsoft.com/office/officeart/2005/8/layout/cycle1"/>
    <dgm:cxn modelId="{DCA3F6ED-2538-F745-B0DD-683DF616831B}" type="presParOf" srcId="{A1848476-3467-8F4E-9E4B-59B9324E645B}" destId="{822EB79D-4499-B24E-ADBD-067186AFF15A}" srcOrd="11" destOrd="0" presId="urn:microsoft.com/office/officeart/2005/8/layout/cycle1"/>
    <dgm:cxn modelId="{5CBE1933-3D09-BE4D-92F5-B46CB5E803F6}" type="presParOf" srcId="{A1848476-3467-8F4E-9E4B-59B9324E645B}" destId="{D9D3AAD6-8278-2240-953F-DEDE2833BD3B}" srcOrd="12" destOrd="0" presId="urn:microsoft.com/office/officeart/2005/8/layout/cycle1"/>
    <dgm:cxn modelId="{E655FF81-F947-844D-93D4-74AB150D58A3}" type="presParOf" srcId="{A1848476-3467-8F4E-9E4B-59B9324E645B}" destId="{FCEF865D-615D-3E48-9143-73DAE4B1CF6F}" srcOrd="13" destOrd="0" presId="urn:microsoft.com/office/officeart/2005/8/layout/cycle1"/>
    <dgm:cxn modelId="{2FD96A53-3660-AC4C-A254-959FC872AE59}" type="presParOf" srcId="{A1848476-3467-8F4E-9E4B-59B9324E645B}" destId="{14AADB2E-6954-F848-963F-4E2A8D5528A3}" srcOrd="14" destOrd="0" presId="urn:microsoft.com/office/officeart/2005/8/layout/cycle1"/>
    <dgm:cxn modelId="{9F6A6FBC-B19B-F944-B0AC-4EA2A93A1755}" type="presParOf" srcId="{A1848476-3467-8F4E-9E4B-59B9324E645B}" destId="{DC755D36-5132-7A43-9622-CD47E682C3F0}" srcOrd="15" destOrd="0" presId="urn:microsoft.com/office/officeart/2005/8/layout/cycle1"/>
    <dgm:cxn modelId="{E64376E3-D0B0-DE4D-80C4-320030BE2F43}" type="presParOf" srcId="{A1848476-3467-8F4E-9E4B-59B9324E645B}" destId="{78F9CDC5-7A1D-C144-9CF7-FBE2585CD097}" srcOrd="16" destOrd="0" presId="urn:microsoft.com/office/officeart/2005/8/layout/cycle1"/>
    <dgm:cxn modelId="{66B34F68-5B16-FB41-B401-A6FF752C9E6A}" type="presParOf" srcId="{A1848476-3467-8F4E-9E4B-59B9324E645B}" destId="{8CCC9611-0FA8-7443-84FE-0235FA8495F4}" srcOrd="17" destOrd="0" presId="urn:microsoft.com/office/officeart/2005/8/layout/cycle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830895-0582-DD41-B4A7-0685489EC6F6}">
      <dsp:nvSpPr>
        <dsp:cNvPr id="0" name=""/>
        <dsp:cNvSpPr/>
      </dsp:nvSpPr>
      <dsp:spPr>
        <a:xfrm>
          <a:off x="7480457" y="334451"/>
          <a:ext cx="2265279" cy="18986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ctr" defTabSz="1333500">
            <a:lnSpc>
              <a:spcPct val="90000"/>
            </a:lnSpc>
            <a:spcBef>
              <a:spcPct val="0"/>
            </a:spcBef>
            <a:spcAft>
              <a:spcPct val="35000"/>
            </a:spcAft>
          </a:pPr>
          <a:r>
            <a:rPr lang="en-US" sz="3000" kern="1200" dirty="0" smtClean="0">
              <a:latin typeface="Arial Unicode MS"/>
              <a:cs typeface="Arial Unicode MS"/>
            </a:rPr>
            <a:t>Examine Standards</a:t>
          </a:r>
          <a:endParaRPr lang="en-US" sz="3000" kern="1200" dirty="0">
            <a:latin typeface="Arial Unicode MS"/>
            <a:cs typeface="Arial Unicode MS"/>
          </a:endParaRPr>
        </a:p>
      </dsp:txBody>
      <dsp:txXfrm>
        <a:off x="7480457" y="334451"/>
        <a:ext cx="2265279" cy="1898649"/>
      </dsp:txXfrm>
    </dsp:sp>
    <dsp:sp modelId="{57085764-6B96-7840-940B-5EE34F932F5C}">
      <dsp:nvSpPr>
        <dsp:cNvPr id="0" name=""/>
        <dsp:cNvSpPr/>
      </dsp:nvSpPr>
      <dsp:spPr>
        <a:xfrm>
          <a:off x="1639053" y="166321"/>
          <a:ext cx="9284687" cy="9284687"/>
        </a:xfrm>
        <a:prstGeom prst="circularArrow">
          <a:avLst>
            <a:gd name="adj1" fmla="val 3988"/>
            <a:gd name="adj2" fmla="val 250135"/>
            <a:gd name="adj3" fmla="val 20436683"/>
            <a:gd name="adj4" fmla="val 19356481"/>
            <a:gd name="adj5" fmla="val 4652"/>
          </a:avLst>
        </a:prstGeom>
        <a:gradFill rotWithShape="0">
          <a:gsLst>
            <a:gs pos="0">
              <a:schemeClr val="accent1">
                <a:hueOff val="0"/>
                <a:satOff val="0"/>
                <a:lumOff val="0"/>
                <a:alphaOff val="0"/>
                <a:tint val="100000"/>
                <a:shade val="100000"/>
                <a:satMod val="129999"/>
              </a:schemeClr>
            </a:gs>
            <a:gs pos="100000">
              <a:schemeClr val="accent1">
                <a:hueOff val="0"/>
                <a:satOff val="0"/>
                <a:lumOff val="0"/>
                <a:alphaOff val="0"/>
                <a:tint val="50000"/>
                <a:shade val="100000"/>
                <a:satMod val="350000"/>
              </a:schemeClr>
            </a:gs>
          </a:gsLst>
          <a:lin ang="16200000" scaled="0"/>
        </a:gradFill>
        <a:ln>
          <a:noFill/>
        </a:ln>
        <a:effectLst/>
      </dsp:spPr>
      <dsp:style>
        <a:lnRef idx="0">
          <a:scrgbClr r="0" g="0" b="0"/>
        </a:lnRef>
        <a:fillRef idx="3">
          <a:scrgbClr r="0" g="0" b="0"/>
        </a:fillRef>
        <a:effectRef idx="3">
          <a:scrgbClr r="0" g="0" b="0"/>
        </a:effectRef>
        <a:fontRef idx="minor">
          <a:schemeClr val="lt1"/>
        </a:fontRef>
      </dsp:style>
    </dsp:sp>
    <dsp:sp modelId="{2D077E9C-3682-C947-9A3D-C0D2FFB14725}">
      <dsp:nvSpPr>
        <dsp:cNvPr id="0" name=""/>
        <dsp:cNvSpPr/>
      </dsp:nvSpPr>
      <dsp:spPr>
        <a:xfrm>
          <a:off x="9007990" y="3695246"/>
          <a:ext cx="2960621" cy="18986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ctr" defTabSz="1333500">
            <a:lnSpc>
              <a:spcPct val="90000"/>
            </a:lnSpc>
            <a:spcBef>
              <a:spcPct val="0"/>
            </a:spcBef>
            <a:spcAft>
              <a:spcPct val="35000"/>
            </a:spcAft>
          </a:pPr>
          <a:r>
            <a:rPr lang="en-US" sz="3000" kern="1200" smtClean="0">
              <a:latin typeface="Arial Unicode MS"/>
              <a:cs typeface="Arial Unicode MS"/>
            </a:rPr>
            <a:t>Analyze Assessment of Standards</a:t>
          </a:r>
          <a:endParaRPr lang="en-US" sz="3000" kern="1200" dirty="0">
            <a:latin typeface="Arial Unicode MS"/>
            <a:cs typeface="Arial Unicode MS"/>
          </a:endParaRPr>
        </a:p>
      </dsp:txBody>
      <dsp:txXfrm>
        <a:off x="9007990" y="3695246"/>
        <a:ext cx="2960621" cy="1898650"/>
      </dsp:txXfrm>
    </dsp:sp>
    <dsp:sp modelId="{F10F8DC5-5358-774B-BBE8-E8B16C427882}">
      <dsp:nvSpPr>
        <dsp:cNvPr id="0" name=""/>
        <dsp:cNvSpPr/>
      </dsp:nvSpPr>
      <dsp:spPr>
        <a:xfrm>
          <a:off x="1549148" y="247460"/>
          <a:ext cx="9284687" cy="9284687"/>
        </a:xfrm>
        <a:prstGeom prst="circularArrow">
          <a:avLst>
            <a:gd name="adj1" fmla="val 3988"/>
            <a:gd name="adj2" fmla="val 250135"/>
            <a:gd name="adj3" fmla="val 1785251"/>
            <a:gd name="adj4" fmla="val 573356"/>
            <a:gd name="adj5" fmla="val 4652"/>
          </a:avLst>
        </a:prstGeom>
        <a:gradFill rotWithShape="0">
          <a:gsLst>
            <a:gs pos="0">
              <a:schemeClr val="accent1">
                <a:hueOff val="0"/>
                <a:satOff val="0"/>
                <a:lumOff val="0"/>
                <a:alphaOff val="0"/>
                <a:tint val="100000"/>
                <a:shade val="100000"/>
                <a:satMod val="129999"/>
              </a:schemeClr>
            </a:gs>
            <a:gs pos="100000">
              <a:schemeClr val="accent1">
                <a:hueOff val="0"/>
                <a:satOff val="0"/>
                <a:lumOff val="0"/>
                <a:alphaOff val="0"/>
                <a:tint val="50000"/>
                <a:shade val="100000"/>
                <a:satMod val="350000"/>
              </a:schemeClr>
            </a:gs>
          </a:gsLst>
          <a:lin ang="16200000" scaled="0"/>
        </a:gradFill>
        <a:ln>
          <a:noFill/>
        </a:ln>
        <a:effectLst/>
      </dsp:spPr>
      <dsp:style>
        <a:lnRef idx="0">
          <a:scrgbClr r="0" g="0" b="0"/>
        </a:lnRef>
        <a:fillRef idx="3">
          <a:scrgbClr r="0" g="0" b="0"/>
        </a:fillRef>
        <a:effectRef idx="3">
          <a:scrgbClr r="0" g="0" b="0"/>
        </a:effectRef>
        <a:fontRef idx="minor">
          <a:schemeClr val="lt1"/>
        </a:fontRef>
      </dsp:style>
    </dsp:sp>
    <dsp:sp modelId="{EE93930E-F665-2941-AEEE-BAB0390ABE88}">
      <dsp:nvSpPr>
        <dsp:cNvPr id="0" name=""/>
        <dsp:cNvSpPr/>
      </dsp:nvSpPr>
      <dsp:spPr>
        <a:xfrm>
          <a:off x="7070696" y="7256762"/>
          <a:ext cx="3084793" cy="18986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ctr" defTabSz="1333500">
            <a:lnSpc>
              <a:spcPct val="90000"/>
            </a:lnSpc>
            <a:spcBef>
              <a:spcPct val="0"/>
            </a:spcBef>
            <a:spcAft>
              <a:spcPct val="35000"/>
            </a:spcAft>
          </a:pPr>
          <a:r>
            <a:rPr lang="en-US" sz="3000" kern="1200" smtClean="0">
              <a:latin typeface="Arial Unicode MS"/>
              <a:cs typeface="Arial Unicode MS"/>
            </a:rPr>
            <a:t>Build Lessons for Assessment Success</a:t>
          </a:r>
          <a:endParaRPr lang="en-US" sz="3000" kern="1200" dirty="0">
            <a:latin typeface="Arial Unicode MS"/>
            <a:cs typeface="Arial Unicode MS"/>
          </a:endParaRPr>
        </a:p>
      </dsp:txBody>
      <dsp:txXfrm>
        <a:off x="7070696" y="7256762"/>
        <a:ext cx="3084793" cy="1898650"/>
      </dsp:txXfrm>
    </dsp:sp>
    <dsp:sp modelId="{177C7CD6-EE2F-F34C-A650-9DF0AF238879}">
      <dsp:nvSpPr>
        <dsp:cNvPr id="0" name=""/>
        <dsp:cNvSpPr/>
      </dsp:nvSpPr>
      <dsp:spPr>
        <a:xfrm>
          <a:off x="1623115" y="-57354"/>
          <a:ext cx="9284687" cy="9284687"/>
        </a:xfrm>
        <a:prstGeom prst="circularArrow">
          <a:avLst>
            <a:gd name="adj1" fmla="val 3988"/>
            <a:gd name="adj2" fmla="val 250135"/>
            <a:gd name="adj3" fmla="val 5755149"/>
            <a:gd name="adj4" fmla="val 4743329"/>
            <a:gd name="adj5" fmla="val 4652"/>
          </a:avLst>
        </a:prstGeom>
        <a:gradFill rotWithShape="0">
          <a:gsLst>
            <a:gs pos="0">
              <a:schemeClr val="accent1">
                <a:hueOff val="0"/>
                <a:satOff val="0"/>
                <a:lumOff val="0"/>
                <a:alphaOff val="0"/>
                <a:tint val="100000"/>
                <a:shade val="100000"/>
                <a:satMod val="129999"/>
              </a:schemeClr>
            </a:gs>
            <a:gs pos="100000">
              <a:schemeClr val="accent1">
                <a:hueOff val="0"/>
                <a:satOff val="0"/>
                <a:lumOff val="0"/>
                <a:alphaOff val="0"/>
                <a:tint val="50000"/>
                <a:shade val="100000"/>
                <a:satMod val="350000"/>
              </a:schemeClr>
            </a:gs>
          </a:gsLst>
          <a:lin ang="16200000" scaled="0"/>
        </a:gradFill>
        <a:ln>
          <a:noFill/>
        </a:ln>
        <a:effectLst/>
      </dsp:spPr>
      <dsp:style>
        <a:lnRef idx="0">
          <a:scrgbClr r="0" g="0" b="0"/>
        </a:lnRef>
        <a:fillRef idx="3">
          <a:scrgbClr r="0" g="0" b="0"/>
        </a:fillRef>
        <a:effectRef idx="3">
          <a:scrgbClr r="0" g="0" b="0"/>
        </a:effectRef>
        <a:fontRef idx="minor">
          <a:schemeClr val="lt1"/>
        </a:fontRef>
      </dsp:style>
    </dsp:sp>
    <dsp:sp modelId="{F1006F60-A334-4945-860E-B61B4B967C4A}">
      <dsp:nvSpPr>
        <dsp:cNvPr id="0" name=""/>
        <dsp:cNvSpPr/>
      </dsp:nvSpPr>
      <dsp:spPr>
        <a:xfrm>
          <a:off x="2329139" y="7056131"/>
          <a:ext cx="3193415" cy="18986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ctr" defTabSz="1333500">
            <a:lnSpc>
              <a:spcPct val="90000"/>
            </a:lnSpc>
            <a:spcBef>
              <a:spcPct val="0"/>
            </a:spcBef>
            <a:spcAft>
              <a:spcPct val="35000"/>
            </a:spcAft>
          </a:pPr>
          <a:r>
            <a:rPr lang="en-US" sz="3000" kern="1200" smtClean="0">
              <a:latin typeface="Arial Unicode MS"/>
              <a:cs typeface="Arial Unicode MS"/>
            </a:rPr>
            <a:t>Teach Lessons for Assessment Success</a:t>
          </a:r>
          <a:endParaRPr lang="en-US" sz="3000" kern="1200" dirty="0">
            <a:latin typeface="Arial Unicode MS"/>
            <a:cs typeface="Arial Unicode MS"/>
          </a:endParaRPr>
        </a:p>
      </dsp:txBody>
      <dsp:txXfrm>
        <a:off x="2329139" y="7056131"/>
        <a:ext cx="3193415" cy="1898650"/>
      </dsp:txXfrm>
    </dsp:sp>
    <dsp:sp modelId="{822EB79D-4499-B24E-ADBD-067186AFF15A}">
      <dsp:nvSpPr>
        <dsp:cNvPr id="0" name=""/>
        <dsp:cNvSpPr/>
      </dsp:nvSpPr>
      <dsp:spPr>
        <a:xfrm>
          <a:off x="1842490" y="-30329"/>
          <a:ext cx="9284687" cy="9284687"/>
        </a:xfrm>
        <a:prstGeom prst="circularArrow">
          <a:avLst>
            <a:gd name="adj1" fmla="val 3988"/>
            <a:gd name="adj2" fmla="val 250135"/>
            <a:gd name="adj3" fmla="val 9746715"/>
            <a:gd name="adj4" fmla="val 8688674"/>
            <a:gd name="adj5" fmla="val 4652"/>
          </a:avLst>
        </a:prstGeom>
        <a:gradFill rotWithShape="0">
          <a:gsLst>
            <a:gs pos="0">
              <a:schemeClr val="accent1">
                <a:hueOff val="0"/>
                <a:satOff val="0"/>
                <a:lumOff val="0"/>
                <a:alphaOff val="0"/>
                <a:tint val="100000"/>
                <a:shade val="100000"/>
                <a:satMod val="129999"/>
              </a:schemeClr>
            </a:gs>
            <a:gs pos="100000">
              <a:schemeClr val="accent1">
                <a:hueOff val="0"/>
                <a:satOff val="0"/>
                <a:lumOff val="0"/>
                <a:alphaOff val="0"/>
                <a:tint val="50000"/>
                <a:shade val="100000"/>
                <a:satMod val="350000"/>
              </a:schemeClr>
            </a:gs>
          </a:gsLst>
          <a:lin ang="16200000" scaled="0"/>
        </a:gradFill>
        <a:ln>
          <a:noFill/>
        </a:ln>
        <a:effectLst/>
      </dsp:spPr>
      <dsp:style>
        <a:lnRef idx="0">
          <a:scrgbClr r="0" g="0" b="0"/>
        </a:lnRef>
        <a:fillRef idx="3">
          <a:scrgbClr r="0" g="0" b="0"/>
        </a:fillRef>
        <a:effectRef idx="3">
          <a:scrgbClr r="0" g="0" b="0"/>
        </a:effectRef>
        <a:fontRef idx="minor">
          <a:schemeClr val="lt1"/>
        </a:fontRef>
      </dsp:style>
    </dsp:sp>
    <dsp:sp modelId="{FCEF865D-615D-3E48-9143-73DAE4B1CF6F}">
      <dsp:nvSpPr>
        <dsp:cNvPr id="0" name=""/>
        <dsp:cNvSpPr/>
      </dsp:nvSpPr>
      <dsp:spPr>
        <a:xfrm>
          <a:off x="790788" y="3695246"/>
          <a:ext cx="2920807" cy="18986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ctr" defTabSz="1333500">
            <a:lnSpc>
              <a:spcPct val="90000"/>
            </a:lnSpc>
            <a:spcBef>
              <a:spcPct val="0"/>
            </a:spcBef>
            <a:spcAft>
              <a:spcPct val="35000"/>
            </a:spcAft>
          </a:pPr>
          <a:r>
            <a:rPr lang="en-US" sz="3000" kern="1200" smtClean="0">
              <a:latin typeface="Arial Unicode MS"/>
              <a:cs typeface="Arial Unicode MS"/>
            </a:rPr>
            <a:t>Conduct Assessment</a:t>
          </a:r>
          <a:endParaRPr lang="en-US" sz="3000" kern="1200" dirty="0">
            <a:latin typeface="Arial Unicode MS"/>
            <a:cs typeface="Arial Unicode MS"/>
          </a:endParaRPr>
        </a:p>
      </dsp:txBody>
      <dsp:txXfrm>
        <a:off x="790788" y="3695246"/>
        <a:ext cx="2920807" cy="1898650"/>
      </dsp:txXfrm>
    </dsp:sp>
    <dsp:sp modelId="{14AADB2E-6954-F848-963F-4E2A8D5528A3}">
      <dsp:nvSpPr>
        <dsp:cNvPr id="0" name=""/>
        <dsp:cNvSpPr/>
      </dsp:nvSpPr>
      <dsp:spPr>
        <a:xfrm>
          <a:off x="1785626" y="248769"/>
          <a:ext cx="9284687" cy="9284687"/>
        </a:xfrm>
        <a:prstGeom prst="circularArrow">
          <a:avLst>
            <a:gd name="adj1" fmla="val 3988"/>
            <a:gd name="adj2" fmla="val 250135"/>
            <a:gd name="adj3" fmla="val 12897673"/>
            <a:gd name="adj4" fmla="val 11782636"/>
            <a:gd name="adj5" fmla="val 4652"/>
          </a:avLst>
        </a:prstGeom>
        <a:gradFill rotWithShape="0">
          <a:gsLst>
            <a:gs pos="0">
              <a:schemeClr val="accent1">
                <a:hueOff val="0"/>
                <a:satOff val="0"/>
                <a:lumOff val="0"/>
                <a:alphaOff val="0"/>
                <a:tint val="100000"/>
                <a:shade val="100000"/>
                <a:satMod val="129999"/>
              </a:schemeClr>
            </a:gs>
            <a:gs pos="100000">
              <a:schemeClr val="accent1">
                <a:hueOff val="0"/>
                <a:satOff val="0"/>
                <a:lumOff val="0"/>
                <a:alphaOff val="0"/>
                <a:tint val="50000"/>
                <a:shade val="100000"/>
                <a:satMod val="350000"/>
              </a:schemeClr>
            </a:gs>
          </a:gsLst>
          <a:lin ang="16200000" scaled="0"/>
        </a:gradFill>
        <a:ln>
          <a:noFill/>
        </a:ln>
        <a:effectLst/>
      </dsp:spPr>
      <dsp:style>
        <a:lnRef idx="0">
          <a:scrgbClr r="0" g="0" b="0"/>
        </a:lnRef>
        <a:fillRef idx="3">
          <a:scrgbClr r="0" g="0" b="0"/>
        </a:fillRef>
        <a:effectRef idx="3">
          <a:scrgbClr r="0" g="0" b="0"/>
        </a:effectRef>
        <a:fontRef idx="minor">
          <a:schemeClr val="lt1"/>
        </a:fontRef>
      </dsp:style>
    </dsp:sp>
    <dsp:sp modelId="{78F9CDC5-7A1D-C144-9CF7-FBE2585CD097}">
      <dsp:nvSpPr>
        <dsp:cNvPr id="0" name=""/>
        <dsp:cNvSpPr/>
      </dsp:nvSpPr>
      <dsp:spPr>
        <a:xfrm>
          <a:off x="2541874" y="442023"/>
          <a:ext cx="2937344" cy="17725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ctr" defTabSz="1333500">
            <a:lnSpc>
              <a:spcPct val="90000"/>
            </a:lnSpc>
            <a:spcBef>
              <a:spcPct val="0"/>
            </a:spcBef>
            <a:spcAft>
              <a:spcPct val="35000"/>
            </a:spcAft>
          </a:pPr>
          <a:r>
            <a:rPr lang="en-US" sz="3000" kern="1200" smtClean="0">
              <a:latin typeface="Arial Unicode MS"/>
              <a:cs typeface="Arial Unicode MS"/>
            </a:rPr>
            <a:t>Analyze Assessment Results &amp; Respond</a:t>
          </a:r>
          <a:endParaRPr lang="en-US" sz="3000" kern="1200" dirty="0">
            <a:latin typeface="Arial Unicode MS"/>
            <a:cs typeface="Arial Unicode MS"/>
          </a:endParaRPr>
        </a:p>
      </dsp:txBody>
      <dsp:txXfrm>
        <a:off x="2541874" y="442023"/>
        <a:ext cx="2937344" cy="1772503"/>
      </dsp:txXfrm>
    </dsp:sp>
    <dsp:sp modelId="{8CCC9611-0FA8-7443-84FE-0235FA8495F4}">
      <dsp:nvSpPr>
        <dsp:cNvPr id="0" name=""/>
        <dsp:cNvSpPr/>
      </dsp:nvSpPr>
      <dsp:spPr>
        <a:xfrm>
          <a:off x="1494422" y="175856"/>
          <a:ext cx="9284687" cy="9284687"/>
        </a:xfrm>
        <a:prstGeom prst="circularArrow">
          <a:avLst>
            <a:gd name="adj1" fmla="val 3988"/>
            <a:gd name="adj2" fmla="val 250135"/>
            <a:gd name="adj3" fmla="val 17058089"/>
            <a:gd name="adj4" fmla="val 15664867"/>
            <a:gd name="adj5" fmla="val 4652"/>
          </a:avLst>
        </a:prstGeom>
        <a:gradFill rotWithShape="0">
          <a:gsLst>
            <a:gs pos="0">
              <a:schemeClr val="accent1">
                <a:hueOff val="0"/>
                <a:satOff val="0"/>
                <a:lumOff val="0"/>
                <a:alphaOff val="0"/>
                <a:tint val="100000"/>
                <a:shade val="100000"/>
                <a:satMod val="129999"/>
              </a:schemeClr>
            </a:gs>
            <a:gs pos="100000">
              <a:schemeClr val="accent1">
                <a:hueOff val="0"/>
                <a:satOff val="0"/>
                <a:lumOff val="0"/>
                <a:alphaOff val="0"/>
                <a:tint val="50000"/>
                <a:shade val="100000"/>
                <a:satMod val="350000"/>
              </a:schemeClr>
            </a:gs>
          </a:gsLst>
          <a:lin ang="16200000" scaled="0"/>
        </a:gradFill>
        <a:ln>
          <a:noFill/>
        </a:ln>
        <a:effectLst/>
      </dsp:spPr>
      <dsp:style>
        <a:lnRef idx="0">
          <a:scrgbClr r="0" g="0" b="0"/>
        </a:lnRef>
        <a:fillRef idx="3">
          <a:scrgbClr r="0" g="0" b="0"/>
        </a:fillRef>
        <a:effectRef idx="3">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830895-0582-DD41-B4A7-0685489EC6F6}">
      <dsp:nvSpPr>
        <dsp:cNvPr id="0" name=""/>
        <dsp:cNvSpPr/>
      </dsp:nvSpPr>
      <dsp:spPr>
        <a:xfrm>
          <a:off x="7480457" y="334451"/>
          <a:ext cx="2265279" cy="18986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ctr" defTabSz="1333500">
            <a:lnSpc>
              <a:spcPct val="90000"/>
            </a:lnSpc>
            <a:spcBef>
              <a:spcPct val="0"/>
            </a:spcBef>
            <a:spcAft>
              <a:spcPct val="35000"/>
            </a:spcAft>
          </a:pPr>
          <a:r>
            <a:rPr lang="en-US" sz="3000" kern="1200" dirty="0" smtClean="0">
              <a:latin typeface="Arial Unicode MS"/>
              <a:cs typeface="Arial Unicode MS"/>
            </a:rPr>
            <a:t>Examine Standards</a:t>
          </a:r>
          <a:endParaRPr lang="en-US" sz="3000" kern="1200" dirty="0">
            <a:latin typeface="Arial Unicode MS"/>
            <a:cs typeface="Arial Unicode MS"/>
          </a:endParaRPr>
        </a:p>
      </dsp:txBody>
      <dsp:txXfrm>
        <a:off x="7480457" y="334451"/>
        <a:ext cx="2265279" cy="1898649"/>
      </dsp:txXfrm>
    </dsp:sp>
    <dsp:sp modelId="{57085764-6B96-7840-940B-5EE34F932F5C}">
      <dsp:nvSpPr>
        <dsp:cNvPr id="0" name=""/>
        <dsp:cNvSpPr/>
      </dsp:nvSpPr>
      <dsp:spPr>
        <a:xfrm>
          <a:off x="1639053" y="166321"/>
          <a:ext cx="9284687" cy="9284687"/>
        </a:xfrm>
        <a:prstGeom prst="circularArrow">
          <a:avLst>
            <a:gd name="adj1" fmla="val 3988"/>
            <a:gd name="adj2" fmla="val 250135"/>
            <a:gd name="adj3" fmla="val 20436683"/>
            <a:gd name="adj4" fmla="val 19356481"/>
            <a:gd name="adj5" fmla="val 4652"/>
          </a:avLst>
        </a:prstGeom>
        <a:gradFill rotWithShape="0">
          <a:gsLst>
            <a:gs pos="0">
              <a:schemeClr val="accent1">
                <a:hueOff val="0"/>
                <a:satOff val="0"/>
                <a:lumOff val="0"/>
                <a:alphaOff val="0"/>
                <a:tint val="100000"/>
                <a:shade val="100000"/>
                <a:satMod val="129999"/>
              </a:schemeClr>
            </a:gs>
            <a:gs pos="100000">
              <a:schemeClr val="accent1">
                <a:hueOff val="0"/>
                <a:satOff val="0"/>
                <a:lumOff val="0"/>
                <a:alphaOff val="0"/>
                <a:tint val="50000"/>
                <a:shade val="100000"/>
                <a:satMod val="350000"/>
              </a:schemeClr>
            </a:gs>
          </a:gsLst>
          <a:lin ang="16200000" scaled="0"/>
        </a:gradFill>
        <a:ln>
          <a:noFill/>
        </a:ln>
        <a:effectLst/>
      </dsp:spPr>
      <dsp:style>
        <a:lnRef idx="0">
          <a:scrgbClr r="0" g="0" b="0"/>
        </a:lnRef>
        <a:fillRef idx="3">
          <a:scrgbClr r="0" g="0" b="0"/>
        </a:fillRef>
        <a:effectRef idx="3">
          <a:scrgbClr r="0" g="0" b="0"/>
        </a:effectRef>
        <a:fontRef idx="minor">
          <a:schemeClr val="lt1"/>
        </a:fontRef>
      </dsp:style>
    </dsp:sp>
    <dsp:sp modelId="{2D077E9C-3682-C947-9A3D-C0D2FFB14725}">
      <dsp:nvSpPr>
        <dsp:cNvPr id="0" name=""/>
        <dsp:cNvSpPr/>
      </dsp:nvSpPr>
      <dsp:spPr>
        <a:xfrm>
          <a:off x="9007990" y="3695246"/>
          <a:ext cx="2960621" cy="18986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ctr" defTabSz="1333500">
            <a:lnSpc>
              <a:spcPct val="90000"/>
            </a:lnSpc>
            <a:spcBef>
              <a:spcPct val="0"/>
            </a:spcBef>
            <a:spcAft>
              <a:spcPct val="35000"/>
            </a:spcAft>
          </a:pPr>
          <a:r>
            <a:rPr lang="en-US" sz="3000" kern="1200" smtClean="0">
              <a:latin typeface="Arial Unicode MS"/>
              <a:cs typeface="Arial Unicode MS"/>
            </a:rPr>
            <a:t>Analyze Assessment of Standards</a:t>
          </a:r>
          <a:endParaRPr lang="en-US" sz="3000" kern="1200" dirty="0">
            <a:latin typeface="Arial Unicode MS"/>
            <a:cs typeface="Arial Unicode MS"/>
          </a:endParaRPr>
        </a:p>
      </dsp:txBody>
      <dsp:txXfrm>
        <a:off x="9007990" y="3695246"/>
        <a:ext cx="2960621" cy="1898650"/>
      </dsp:txXfrm>
    </dsp:sp>
    <dsp:sp modelId="{F10F8DC5-5358-774B-BBE8-E8B16C427882}">
      <dsp:nvSpPr>
        <dsp:cNvPr id="0" name=""/>
        <dsp:cNvSpPr/>
      </dsp:nvSpPr>
      <dsp:spPr>
        <a:xfrm>
          <a:off x="1549148" y="247460"/>
          <a:ext cx="9284687" cy="9284687"/>
        </a:xfrm>
        <a:prstGeom prst="circularArrow">
          <a:avLst>
            <a:gd name="adj1" fmla="val 3988"/>
            <a:gd name="adj2" fmla="val 250135"/>
            <a:gd name="adj3" fmla="val 1785251"/>
            <a:gd name="adj4" fmla="val 573356"/>
            <a:gd name="adj5" fmla="val 4652"/>
          </a:avLst>
        </a:prstGeom>
        <a:gradFill rotWithShape="0">
          <a:gsLst>
            <a:gs pos="0">
              <a:schemeClr val="accent1">
                <a:hueOff val="0"/>
                <a:satOff val="0"/>
                <a:lumOff val="0"/>
                <a:alphaOff val="0"/>
                <a:tint val="100000"/>
                <a:shade val="100000"/>
                <a:satMod val="129999"/>
              </a:schemeClr>
            </a:gs>
            <a:gs pos="100000">
              <a:schemeClr val="accent1">
                <a:hueOff val="0"/>
                <a:satOff val="0"/>
                <a:lumOff val="0"/>
                <a:alphaOff val="0"/>
                <a:tint val="50000"/>
                <a:shade val="100000"/>
                <a:satMod val="350000"/>
              </a:schemeClr>
            </a:gs>
          </a:gsLst>
          <a:lin ang="16200000" scaled="0"/>
        </a:gradFill>
        <a:ln>
          <a:noFill/>
        </a:ln>
        <a:effectLst/>
      </dsp:spPr>
      <dsp:style>
        <a:lnRef idx="0">
          <a:scrgbClr r="0" g="0" b="0"/>
        </a:lnRef>
        <a:fillRef idx="3">
          <a:scrgbClr r="0" g="0" b="0"/>
        </a:fillRef>
        <a:effectRef idx="3">
          <a:scrgbClr r="0" g="0" b="0"/>
        </a:effectRef>
        <a:fontRef idx="minor">
          <a:schemeClr val="lt1"/>
        </a:fontRef>
      </dsp:style>
    </dsp:sp>
    <dsp:sp modelId="{EE93930E-F665-2941-AEEE-BAB0390ABE88}">
      <dsp:nvSpPr>
        <dsp:cNvPr id="0" name=""/>
        <dsp:cNvSpPr/>
      </dsp:nvSpPr>
      <dsp:spPr>
        <a:xfrm>
          <a:off x="7070696" y="7256762"/>
          <a:ext cx="3084793" cy="18986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ctr" defTabSz="1333500">
            <a:lnSpc>
              <a:spcPct val="90000"/>
            </a:lnSpc>
            <a:spcBef>
              <a:spcPct val="0"/>
            </a:spcBef>
            <a:spcAft>
              <a:spcPct val="35000"/>
            </a:spcAft>
          </a:pPr>
          <a:r>
            <a:rPr lang="en-US" sz="3000" kern="1200" smtClean="0">
              <a:latin typeface="Arial Unicode MS"/>
              <a:cs typeface="Arial Unicode MS"/>
            </a:rPr>
            <a:t>Build Lessons for Assessment Success</a:t>
          </a:r>
          <a:endParaRPr lang="en-US" sz="3000" kern="1200" dirty="0">
            <a:latin typeface="Arial Unicode MS"/>
            <a:cs typeface="Arial Unicode MS"/>
          </a:endParaRPr>
        </a:p>
      </dsp:txBody>
      <dsp:txXfrm>
        <a:off x="7070696" y="7256762"/>
        <a:ext cx="3084793" cy="1898650"/>
      </dsp:txXfrm>
    </dsp:sp>
    <dsp:sp modelId="{177C7CD6-EE2F-F34C-A650-9DF0AF238879}">
      <dsp:nvSpPr>
        <dsp:cNvPr id="0" name=""/>
        <dsp:cNvSpPr/>
      </dsp:nvSpPr>
      <dsp:spPr>
        <a:xfrm>
          <a:off x="1623115" y="-57354"/>
          <a:ext cx="9284687" cy="9284687"/>
        </a:xfrm>
        <a:prstGeom prst="circularArrow">
          <a:avLst>
            <a:gd name="adj1" fmla="val 3988"/>
            <a:gd name="adj2" fmla="val 250135"/>
            <a:gd name="adj3" fmla="val 5755149"/>
            <a:gd name="adj4" fmla="val 4743329"/>
            <a:gd name="adj5" fmla="val 4652"/>
          </a:avLst>
        </a:prstGeom>
        <a:gradFill rotWithShape="0">
          <a:gsLst>
            <a:gs pos="0">
              <a:schemeClr val="accent1">
                <a:hueOff val="0"/>
                <a:satOff val="0"/>
                <a:lumOff val="0"/>
                <a:alphaOff val="0"/>
                <a:tint val="100000"/>
                <a:shade val="100000"/>
                <a:satMod val="129999"/>
              </a:schemeClr>
            </a:gs>
            <a:gs pos="100000">
              <a:schemeClr val="accent1">
                <a:hueOff val="0"/>
                <a:satOff val="0"/>
                <a:lumOff val="0"/>
                <a:alphaOff val="0"/>
                <a:tint val="50000"/>
                <a:shade val="100000"/>
                <a:satMod val="350000"/>
              </a:schemeClr>
            </a:gs>
          </a:gsLst>
          <a:lin ang="16200000" scaled="0"/>
        </a:gradFill>
        <a:ln>
          <a:noFill/>
        </a:ln>
        <a:effectLst/>
      </dsp:spPr>
      <dsp:style>
        <a:lnRef idx="0">
          <a:scrgbClr r="0" g="0" b="0"/>
        </a:lnRef>
        <a:fillRef idx="3">
          <a:scrgbClr r="0" g="0" b="0"/>
        </a:fillRef>
        <a:effectRef idx="3">
          <a:scrgbClr r="0" g="0" b="0"/>
        </a:effectRef>
        <a:fontRef idx="minor">
          <a:schemeClr val="lt1"/>
        </a:fontRef>
      </dsp:style>
    </dsp:sp>
    <dsp:sp modelId="{F1006F60-A334-4945-860E-B61B4B967C4A}">
      <dsp:nvSpPr>
        <dsp:cNvPr id="0" name=""/>
        <dsp:cNvSpPr/>
      </dsp:nvSpPr>
      <dsp:spPr>
        <a:xfrm>
          <a:off x="2329139" y="7056131"/>
          <a:ext cx="3193415" cy="18986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ctr" defTabSz="1333500">
            <a:lnSpc>
              <a:spcPct val="90000"/>
            </a:lnSpc>
            <a:spcBef>
              <a:spcPct val="0"/>
            </a:spcBef>
            <a:spcAft>
              <a:spcPct val="35000"/>
            </a:spcAft>
          </a:pPr>
          <a:r>
            <a:rPr lang="en-US" sz="3000" kern="1200" smtClean="0">
              <a:latin typeface="Arial Unicode MS"/>
              <a:cs typeface="Arial Unicode MS"/>
            </a:rPr>
            <a:t>Teach Lessons for Assessment Success</a:t>
          </a:r>
          <a:endParaRPr lang="en-US" sz="3000" kern="1200" dirty="0">
            <a:latin typeface="Arial Unicode MS"/>
            <a:cs typeface="Arial Unicode MS"/>
          </a:endParaRPr>
        </a:p>
      </dsp:txBody>
      <dsp:txXfrm>
        <a:off x="2329139" y="7056131"/>
        <a:ext cx="3193415" cy="1898650"/>
      </dsp:txXfrm>
    </dsp:sp>
    <dsp:sp modelId="{822EB79D-4499-B24E-ADBD-067186AFF15A}">
      <dsp:nvSpPr>
        <dsp:cNvPr id="0" name=""/>
        <dsp:cNvSpPr/>
      </dsp:nvSpPr>
      <dsp:spPr>
        <a:xfrm>
          <a:off x="1842490" y="-30329"/>
          <a:ext cx="9284687" cy="9284687"/>
        </a:xfrm>
        <a:prstGeom prst="circularArrow">
          <a:avLst>
            <a:gd name="adj1" fmla="val 3988"/>
            <a:gd name="adj2" fmla="val 250135"/>
            <a:gd name="adj3" fmla="val 9746715"/>
            <a:gd name="adj4" fmla="val 8688674"/>
            <a:gd name="adj5" fmla="val 4652"/>
          </a:avLst>
        </a:prstGeom>
        <a:gradFill rotWithShape="0">
          <a:gsLst>
            <a:gs pos="0">
              <a:schemeClr val="accent1">
                <a:hueOff val="0"/>
                <a:satOff val="0"/>
                <a:lumOff val="0"/>
                <a:alphaOff val="0"/>
                <a:tint val="100000"/>
                <a:shade val="100000"/>
                <a:satMod val="129999"/>
              </a:schemeClr>
            </a:gs>
            <a:gs pos="100000">
              <a:schemeClr val="accent1">
                <a:hueOff val="0"/>
                <a:satOff val="0"/>
                <a:lumOff val="0"/>
                <a:alphaOff val="0"/>
                <a:tint val="50000"/>
                <a:shade val="100000"/>
                <a:satMod val="350000"/>
              </a:schemeClr>
            </a:gs>
          </a:gsLst>
          <a:lin ang="16200000" scaled="0"/>
        </a:gradFill>
        <a:ln>
          <a:noFill/>
        </a:ln>
        <a:effectLst/>
      </dsp:spPr>
      <dsp:style>
        <a:lnRef idx="0">
          <a:scrgbClr r="0" g="0" b="0"/>
        </a:lnRef>
        <a:fillRef idx="3">
          <a:scrgbClr r="0" g="0" b="0"/>
        </a:fillRef>
        <a:effectRef idx="3">
          <a:scrgbClr r="0" g="0" b="0"/>
        </a:effectRef>
        <a:fontRef idx="minor">
          <a:schemeClr val="lt1"/>
        </a:fontRef>
      </dsp:style>
    </dsp:sp>
    <dsp:sp modelId="{FCEF865D-615D-3E48-9143-73DAE4B1CF6F}">
      <dsp:nvSpPr>
        <dsp:cNvPr id="0" name=""/>
        <dsp:cNvSpPr/>
      </dsp:nvSpPr>
      <dsp:spPr>
        <a:xfrm>
          <a:off x="790788" y="3695246"/>
          <a:ext cx="2920807" cy="18986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ctr" defTabSz="1333500">
            <a:lnSpc>
              <a:spcPct val="90000"/>
            </a:lnSpc>
            <a:spcBef>
              <a:spcPct val="0"/>
            </a:spcBef>
            <a:spcAft>
              <a:spcPct val="35000"/>
            </a:spcAft>
          </a:pPr>
          <a:r>
            <a:rPr lang="en-US" sz="3000" kern="1200" smtClean="0">
              <a:latin typeface="Arial Unicode MS"/>
              <a:cs typeface="Arial Unicode MS"/>
            </a:rPr>
            <a:t>Conduct Assessment</a:t>
          </a:r>
          <a:endParaRPr lang="en-US" sz="3000" kern="1200" dirty="0">
            <a:latin typeface="Arial Unicode MS"/>
            <a:cs typeface="Arial Unicode MS"/>
          </a:endParaRPr>
        </a:p>
      </dsp:txBody>
      <dsp:txXfrm>
        <a:off x="790788" y="3695246"/>
        <a:ext cx="2920807" cy="1898650"/>
      </dsp:txXfrm>
    </dsp:sp>
    <dsp:sp modelId="{14AADB2E-6954-F848-963F-4E2A8D5528A3}">
      <dsp:nvSpPr>
        <dsp:cNvPr id="0" name=""/>
        <dsp:cNvSpPr/>
      </dsp:nvSpPr>
      <dsp:spPr>
        <a:xfrm>
          <a:off x="1785626" y="248769"/>
          <a:ext cx="9284687" cy="9284687"/>
        </a:xfrm>
        <a:prstGeom prst="circularArrow">
          <a:avLst>
            <a:gd name="adj1" fmla="val 3988"/>
            <a:gd name="adj2" fmla="val 250135"/>
            <a:gd name="adj3" fmla="val 12897673"/>
            <a:gd name="adj4" fmla="val 11782636"/>
            <a:gd name="adj5" fmla="val 4652"/>
          </a:avLst>
        </a:prstGeom>
        <a:gradFill rotWithShape="0">
          <a:gsLst>
            <a:gs pos="0">
              <a:schemeClr val="accent1">
                <a:hueOff val="0"/>
                <a:satOff val="0"/>
                <a:lumOff val="0"/>
                <a:alphaOff val="0"/>
                <a:tint val="100000"/>
                <a:shade val="100000"/>
                <a:satMod val="129999"/>
              </a:schemeClr>
            </a:gs>
            <a:gs pos="100000">
              <a:schemeClr val="accent1">
                <a:hueOff val="0"/>
                <a:satOff val="0"/>
                <a:lumOff val="0"/>
                <a:alphaOff val="0"/>
                <a:tint val="50000"/>
                <a:shade val="100000"/>
                <a:satMod val="350000"/>
              </a:schemeClr>
            </a:gs>
          </a:gsLst>
          <a:lin ang="16200000" scaled="0"/>
        </a:gradFill>
        <a:ln>
          <a:noFill/>
        </a:ln>
        <a:effectLst/>
      </dsp:spPr>
      <dsp:style>
        <a:lnRef idx="0">
          <a:scrgbClr r="0" g="0" b="0"/>
        </a:lnRef>
        <a:fillRef idx="3">
          <a:scrgbClr r="0" g="0" b="0"/>
        </a:fillRef>
        <a:effectRef idx="3">
          <a:scrgbClr r="0" g="0" b="0"/>
        </a:effectRef>
        <a:fontRef idx="minor">
          <a:schemeClr val="lt1"/>
        </a:fontRef>
      </dsp:style>
    </dsp:sp>
    <dsp:sp modelId="{78F9CDC5-7A1D-C144-9CF7-FBE2585CD097}">
      <dsp:nvSpPr>
        <dsp:cNvPr id="0" name=""/>
        <dsp:cNvSpPr/>
      </dsp:nvSpPr>
      <dsp:spPr>
        <a:xfrm>
          <a:off x="2541874" y="442023"/>
          <a:ext cx="2937344" cy="17725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ctr" defTabSz="1333500">
            <a:lnSpc>
              <a:spcPct val="90000"/>
            </a:lnSpc>
            <a:spcBef>
              <a:spcPct val="0"/>
            </a:spcBef>
            <a:spcAft>
              <a:spcPct val="35000"/>
            </a:spcAft>
          </a:pPr>
          <a:r>
            <a:rPr lang="en-US" sz="3000" kern="1200" smtClean="0">
              <a:latin typeface="Arial Unicode MS"/>
              <a:cs typeface="Arial Unicode MS"/>
            </a:rPr>
            <a:t>Analyze Assessment Results &amp; Respond</a:t>
          </a:r>
          <a:endParaRPr lang="en-US" sz="3000" kern="1200" dirty="0">
            <a:latin typeface="Arial Unicode MS"/>
            <a:cs typeface="Arial Unicode MS"/>
          </a:endParaRPr>
        </a:p>
      </dsp:txBody>
      <dsp:txXfrm>
        <a:off x="2541874" y="442023"/>
        <a:ext cx="2937344" cy="1772503"/>
      </dsp:txXfrm>
    </dsp:sp>
    <dsp:sp modelId="{8CCC9611-0FA8-7443-84FE-0235FA8495F4}">
      <dsp:nvSpPr>
        <dsp:cNvPr id="0" name=""/>
        <dsp:cNvSpPr/>
      </dsp:nvSpPr>
      <dsp:spPr>
        <a:xfrm>
          <a:off x="1494422" y="175856"/>
          <a:ext cx="9284687" cy="9284687"/>
        </a:xfrm>
        <a:prstGeom prst="circularArrow">
          <a:avLst>
            <a:gd name="adj1" fmla="val 3988"/>
            <a:gd name="adj2" fmla="val 250135"/>
            <a:gd name="adj3" fmla="val 17058089"/>
            <a:gd name="adj4" fmla="val 15664867"/>
            <a:gd name="adj5" fmla="val 4652"/>
          </a:avLst>
        </a:prstGeom>
        <a:gradFill rotWithShape="0">
          <a:gsLst>
            <a:gs pos="0">
              <a:schemeClr val="accent1">
                <a:hueOff val="0"/>
                <a:satOff val="0"/>
                <a:lumOff val="0"/>
                <a:alphaOff val="0"/>
                <a:tint val="100000"/>
                <a:shade val="100000"/>
                <a:satMod val="129999"/>
              </a:schemeClr>
            </a:gs>
            <a:gs pos="100000">
              <a:schemeClr val="accent1">
                <a:hueOff val="0"/>
                <a:satOff val="0"/>
                <a:lumOff val="0"/>
                <a:alphaOff val="0"/>
                <a:tint val="50000"/>
                <a:shade val="100000"/>
                <a:satMod val="350000"/>
              </a:schemeClr>
            </a:gs>
          </a:gsLst>
          <a:lin ang="16200000" scaled="0"/>
        </a:gradFill>
        <a:ln>
          <a:noFill/>
        </a:ln>
        <a:effectLst/>
      </dsp:spPr>
      <dsp:style>
        <a:lnRef idx="0">
          <a:scrgbClr r="0" g="0" b="0"/>
        </a:lnRef>
        <a:fillRef idx="3">
          <a:scrgbClr r="0" g="0" b="0"/>
        </a:fillRef>
        <a:effectRef idx="3">
          <a:scrgbClr r="0" g="0" b="0"/>
        </a:effectRef>
        <a:fontRef idx="minor">
          <a:schemeClr val="lt1"/>
        </a:fontRef>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830895-0582-DD41-B4A7-0685489EC6F6}">
      <dsp:nvSpPr>
        <dsp:cNvPr id="0" name=""/>
        <dsp:cNvSpPr/>
      </dsp:nvSpPr>
      <dsp:spPr>
        <a:xfrm>
          <a:off x="7480457" y="334451"/>
          <a:ext cx="2265279" cy="18986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ctr" defTabSz="1333500">
            <a:lnSpc>
              <a:spcPct val="90000"/>
            </a:lnSpc>
            <a:spcBef>
              <a:spcPct val="0"/>
            </a:spcBef>
            <a:spcAft>
              <a:spcPct val="35000"/>
            </a:spcAft>
          </a:pPr>
          <a:r>
            <a:rPr lang="en-US" sz="3000" kern="1200" dirty="0" smtClean="0">
              <a:latin typeface="Arial Unicode MS"/>
              <a:cs typeface="Arial Unicode MS"/>
            </a:rPr>
            <a:t>Examine Standards</a:t>
          </a:r>
          <a:endParaRPr lang="en-US" sz="3000" kern="1200" dirty="0">
            <a:latin typeface="Arial Unicode MS"/>
            <a:cs typeface="Arial Unicode MS"/>
          </a:endParaRPr>
        </a:p>
      </dsp:txBody>
      <dsp:txXfrm>
        <a:off x="7480457" y="334451"/>
        <a:ext cx="2265279" cy="1898649"/>
      </dsp:txXfrm>
    </dsp:sp>
    <dsp:sp modelId="{57085764-6B96-7840-940B-5EE34F932F5C}">
      <dsp:nvSpPr>
        <dsp:cNvPr id="0" name=""/>
        <dsp:cNvSpPr/>
      </dsp:nvSpPr>
      <dsp:spPr>
        <a:xfrm>
          <a:off x="1639053" y="166321"/>
          <a:ext cx="9284687" cy="9284687"/>
        </a:xfrm>
        <a:prstGeom prst="circularArrow">
          <a:avLst>
            <a:gd name="adj1" fmla="val 3988"/>
            <a:gd name="adj2" fmla="val 250135"/>
            <a:gd name="adj3" fmla="val 20436683"/>
            <a:gd name="adj4" fmla="val 19356481"/>
            <a:gd name="adj5" fmla="val 4652"/>
          </a:avLst>
        </a:prstGeom>
        <a:gradFill rotWithShape="0">
          <a:gsLst>
            <a:gs pos="0">
              <a:schemeClr val="accent1">
                <a:hueOff val="0"/>
                <a:satOff val="0"/>
                <a:lumOff val="0"/>
                <a:alphaOff val="0"/>
                <a:tint val="100000"/>
                <a:shade val="100000"/>
                <a:satMod val="129999"/>
              </a:schemeClr>
            </a:gs>
            <a:gs pos="100000">
              <a:schemeClr val="accent1">
                <a:hueOff val="0"/>
                <a:satOff val="0"/>
                <a:lumOff val="0"/>
                <a:alphaOff val="0"/>
                <a:tint val="50000"/>
                <a:shade val="100000"/>
                <a:satMod val="350000"/>
              </a:schemeClr>
            </a:gs>
          </a:gsLst>
          <a:lin ang="16200000" scaled="0"/>
        </a:gradFill>
        <a:ln>
          <a:noFill/>
        </a:ln>
        <a:effectLst/>
      </dsp:spPr>
      <dsp:style>
        <a:lnRef idx="0">
          <a:scrgbClr r="0" g="0" b="0"/>
        </a:lnRef>
        <a:fillRef idx="3">
          <a:scrgbClr r="0" g="0" b="0"/>
        </a:fillRef>
        <a:effectRef idx="3">
          <a:scrgbClr r="0" g="0" b="0"/>
        </a:effectRef>
        <a:fontRef idx="minor">
          <a:schemeClr val="lt1"/>
        </a:fontRef>
      </dsp:style>
    </dsp:sp>
    <dsp:sp modelId="{2D077E9C-3682-C947-9A3D-C0D2FFB14725}">
      <dsp:nvSpPr>
        <dsp:cNvPr id="0" name=""/>
        <dsp:cNvSpPr/>
      </dsp:nvSpPr>
      <dsp:spPr>
        <a:xfrm>
          <a:off x="9007990" y="3695246"/>
          <a:ext cx="2960621" cy="18986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ctr" defTabSz="1333500">
            <a:lnSpc>
              <a:spcPct val="90000"/>
            </a:lnSpc>
            <a:spcBef>
              <a:spcPct val="0"/>
            </a:spcBef>
            <a:spcAft>
              <a:spcPct val="35000"/>
            </a:spcAft>
          </a:pPr>
          <a:r>
            <a:rPr lang="en-US" sz="3000" kern="1200" smtClean="0">
              <a:latin typeface="Arial Unicode MS"/>
              <a:cs typeface="Arial Unicode MS"/>
            </a:rPr>
            <a:t>Analyze Assessment of Standards</a:t>
          </a:r>
          <a:endParaRPr lang="en-US" sz="3000" kern="1200" dirty="0">
            <a:latin typeface="Arial Unicode MS"/>
            <a:cs typeface="Arial Unicode MS"/>
          </a:endParaRPr>
        </a:p>
      </dsp:txBody>
      <dsp:txXfrm>
        <a:off x="9007990" y="3695246"/>
        <a:ext cx="2960621" cy="1898650"/>
      </dsp:txXfrm>
    </dsp:sp>
    <dsp:sp modelId="{F10F8DC5-5358-774B-BBE8-E8B16C427882}">
      <dsp:nvSpPr>
        <dsp:cNvPr id="0" name=""/>
        <dsp:cNvSpPr/>
      </dsp:nvSpPr>
      <dsp:spPr>
        <a:xfrm>
          <a:off x="1549148" y="247460"/>
          <a:ext cx="9284687" cy="9284687"/>
        </a:xfrm>
        <a:prstGeom prst="circularArrow">
          <a:avLst>
            <a:gd name="adj1" fmla="val 3988"/>
            <a:gd name="adj2" fmla="val 250135"/>
            <a:gd name="adj3" fmla="val 1785251"/>
            <a:gd name="adj4" fmla="val 573356"/>
            <a:gd name="adj5" fmla="val 4652"/>
          </a:avLst>
        </a:prstGeom>
        <a:gradFill rotWithShape="0">
          <a:gsLst>
            <a:gs pos="0">
              <a:schemeClr val="accent1">
                <a:hueOff val="0"/>
                <a:satOff val="0"/>
                <a:lumOff val="0"/>
                <a:alphaOff val="0"/>
                <a:tint val="100000"/>
                <a:shade val="100000"/>
                <a:satMod val="129999"/>
              </a:schemeClr>
            </a:gs>
            <a:gs pos="100000">
              <a:schemeClr val="accent1">
                <a:hueOff val="0"/>
                <a:satOff val="0"/>
                <a:lumOff val="0"/>
                <a:alphaOff val="0"/>
                <a:tint val="50000"/>
                <a:shade val="100000"/>
                <a:satMod val="350000"/>
              </a:schemeClr>
            </a:gs>
          </a:gsLst>
          <a:lin ang="16200000" scaled="0"/>
        </a:gradFill>
        <a:ln>
          <a:noFill/>
        </a:ln>
        <a:effectLst/>
      </dsp:spPr>
      <dsp:style>
        <a:lnRef idx="0">
          <a:scrgbClr r="0" g="0" b="0"/>
        </a:lnRef>
        <a:fillRef idx="3">
          <a:scrgbClr r="0" g="0" b="0"/>
        </a:fillRef>
        <a:effectRef idx="3">
          <a:scrgbClr r="0" g="0" b="0"/>
        </a:effectRef>
        <a:fontRef idx="minor">
          <a:schemeClr val="lt1"/>
        </a:fontRef>
      </dsp:style>
    </dsp:sp>
    <dsp:sp modelId="{EE93930E-F665-2941-AEEE-BAB0390ABE88}">
      <dsp:nvSpPr>
        <dsp:cNvPr id="0" name=""/>
        <dsp:cNvSpPr/>
      </dsp:nvSpPr>
      <dsp:spPr>
        <a:xfrm>
          <a:off x="7070696" y="7256762"/>
          <a:ext cx="3084793" cy="18986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ctr" defTabSz="1333500">
            <a:lnSpc>
              <a:spcPct val="90000"/>
            </a:lnSpc>
            <a:spcBef>
              <a:spcPct val="0"/>
            </a:spcBef>
            <a:spcAft>
              <a:spcPct val="35000"/>
            </a:spcAft>
          </a:pPr>
          <a:r>
            <a:rPr lang="en-US" sz="3000" kern="1200" smtClean="0">
              <a:latin typeface="Arial Unicode MS"/>
              <a:cs typeface="Arial Unicode MS"/>
            </a:rPr>
            <a:t>Build Lessons for Assessment Success</a:t>
          </a:r>
          <a:endParaRPr lang="en-US" sz="3000" kern="1200" dirty="0">
            <a:latin typeface="Arial Unicode MS"/>
            <a:cs typeface="Arial Unicode MS"/>
          </a:endParaRPr>
        </a:p>
      </dsp:txBody>
      <dsp:txXfrm>
        <a:off x="7070696" y="7256762"/>
        <a:ext cx="3084793" cy="1898650"/>
      </dsp:txXfrm>
    </dsp:sp>
    <dsp:sp modelId="{177C7CD6-EE2F-F34C-A650-9DF0AF238879}">
      <dsp:nvSpPr>
        <dsp:cNvPr id="0" name=""/>
        <dsp:cNvSpPr/>
      </dsp:nvSpPr>
      <dsp:spPr>
        <a:xfrm>
          <a:off x="1623115" y="-57354"/>
          <a:ext cx="9284687" cy="9284687"/>
        </a:xfrm>
        <a:prstGeom prst="circularArrow">
          <a:avLst>
            <a:gd name="adj1" fmla="val 3988"/>
            <a:gd name="adj2" fmla="val 250135"/>
            <a:gd name="adj3" fmla="val 5755149"/>
            <a:gd name="adj4" fmla="val 4743329"/>
            <a:gd name="adj5" fmla="val 4652"/>
          </a:avLst>
        </a:prstGeom>
        <a:gradFill rotWithShape="0">
          <a:gsLst>
            <a:gs pos="0">
              <a:schemeClr val="accent1">
                <a:hueOff val="0"/>
                <a:satOff val="0"/>
                <a:lumOff val="0"/>
                <a:alphaOff val="0"/>
                <a:tint val="100000"/>
                <a:shade val="100000"/>
                <a:satMod val="129999"/>
              </a:schemeClr>
            </a:gs>
            <a:gs pos="100000">
              <a:schemeClr val="accent1">
                <a:hueOff val="0"/>
                <a:satOff val="0"/>
                <a:lumOff val="0"/>
                <a:alphaOff val="0"/>
                <a:tint val="50000"/>
                <a:shade val="100000"/>
                <a:satMod val="350000"/>
              </a:schemeClr>
            </a:gs>
          </a:gsLst>
          <a:lin ang="16200000" scaled="0"/>
        </a:gradFill>
        <a:ln>
          <a:noFill/>
        </a:ln>
        <a:effectLst/>
      </dsp:spPr>
      <dsp:style>
        <a:lnRef idx="0">
          <a:scrgbClr r="0" g="0" b="0"/>
        </a:lnRef>
        <a:fillRef idx="3">
          <a:scrgbClr r="0" g="0" b="0"/>
        </a:fillRef>
        <a:effectRef idx="3">
          <a:scrgbClr r="0" g="0" b="0"/>
        </a:effectRef>
        <a:fontRef idx="minor">
          <a:schemeClr val="lt1"/>
        </a:fontRef>
      </dsp:style>
    </dsp:sp>
    <dsp:sp modelId="{F1006F60-A334-4945-860E-B61B4B967C4A}">
      <dsp:nvSpPr>
        <dsp:cNvPr id="0" name=""/>
        <dsp:cNvSpPr/>
      </dsp:nvSpPr>
      <dsp:spPr>
        <a:xfrm>
          <a:off x="2329139" y="7056131"/>
          <a:ext cx="3193415" cy="18986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ctr" defTabSz="1333500">
            <a:lnSpc>
              <a:spcPct val="90000"/>
            </a:lnSpc>
            <a:spcBef>
              <a:spcPct val="0"/>
            </a:spcBef>
            <a:spcAft>
              <a:spcPct val="35000"/>
            </a:spcAft>
          </a:pPr>
          <a:r>
            <a:rPr lang="en-US" sz="3000" kern="1200" smtClean="0">
              <a:latin typeface="Arial Unicode MS"/>
              <a:cs typeface="Arial Unicode MS"/>
            </a:rPr>
            <a:t>Teach Lessons for Assessment Success</a:t>
          </a:r>
          <a:endParaRPr lang="en-US" sz="3000" kern="1200" dirty="0">
            <a:latin typeface="Arial Unicode MS"/>
            <a:cs typeface="Arial Unicode MS"/>
          </a:endParaRPr>
        </a:p>
      </dsp:txBody>
      <dsp:txXfrm>
        <a:off x="2329139" y="7056131"/>
        <a:ext cx="3193415" cy="1898650"/>
      </dsp:txXfrm>
    </dsp:sp>
    <dsp:sp modelId="{822EB79D-4499-B24E-ADBD-067186AFF15A}">
      <dsp:nvSpPr>
        <dsp:cNvPr id="0" name=""/>
        <dsp:cNvSpPr/>
      </dsp:nvSpPr>
      <dsp:spPr>
        <a:xfrm>
          <a:off x="1842490" y="-30329"/>
          <a:ext cx="9284687" cy="9284687"/>
        </a:xfrm>
        <a:prstGeom prst="circularArrow">
          <a:avLst>
            <a:gd name="adj1" fmla="val 3988"/>
            <a:gd name="adj2" fmla="val 250135"/>
            <a:gd name="adj3" fmla="val 9746715"/>
            <a:gd name="adj4" fmla="val 8688674"/>
            <a:gd name="adj5" fmla="val 4652"/>
          </a:avLst>
        </a:prstGeom>
        <a:gradFill rotWithShape="0">
          <a:gsLst>
            <a:gs pos="0">
              <a:schemeClr val="accent1">
                <a:hueOff val="0"/>
                <a:satOff val="0"/>
                <a:lumOff val="0"/>
                <a:alphaOff val="0"/>
                <a:tint val="100000"/>
                <a:shade val="100000"/>
                <a:satMod val="129999"/>
              </a:schemeClr>
            </a:gs>
            <a:gs pos="100000">
              <a:schemeClr val="accent1">
                <a:hueOff val="0"/>
                <a:satOff val="0"/>
                <a:lumOff val="0"/>
                <a:alphaOff val="0"/>
                <a:tint val="50000"/>
                <a:shade val="100000"/>
                <a:satMod val="350000"/>
              </a:schemeClr>
            </a:gs>
          </a:gsLst>
          <a:lin ang="16200000" scaled="0"/>
        </a:gradFill>
        <a:ln>
          <a:noFill/>
        </a:ln>
        <a:effectLst/>
      </dsp:spPr>
      <dsp:style>
        <a:lnRef idx="0">
          <a:scrgbClr r="0" g="0" b="0"/>
        </a:lnRef>
        <a:fillRef idx="3">
          <a:scrgbClr r="0" g="0" b="0"/>
        </a:fillRef>
        <a:effectRef idx="3">
          <a:scrgbClr r="0" g="0" b="0"/>
        </a:effectRef>
        <a:fontRef idx="minor">
          <a:schemeClr val="lt1"/>
        </a:fontRef>
      </dsp:style>
    </dsp:sp>
    <dsp:sp modelId="{FCEF865D-615D-3E48-9143-73DAE4B1CF6F}">
      <dsp:nvSpPr>
        <dsp:cNvPr id="0" name=""/>
        <dsp:cNvSpPr/>
      </dsp:nvSpPr>
      <dsp:spPr>
        <a:xfrm>
          <a:off x="790788" y="3695246"/>
          <a:ext cx="2920807" cy="18986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ctr" defTabSz="1333500">
            <a:lnSpc>
              <a:spcPct val="90000"/>
            </a:lnSpc>
            <a:spcBef>
              <a:spcPct val="0"/>
            </a:spcBef>
            <a:spcAft>
              <a:spcPct val="35000"/>
            </a:spcAft>
          </a:pPr>
          <a:r>
            <a:rPr lang="en-US" sz="3000" kern="1200" smtClean="0">
              <a:latin typeface="Arial Unicode MS"/>
              <a:cs typeface="Arial Unicode MS"/>
            </a:rPr>
            <a:t>Conduct Assessment</a:t>
          </a:r>
          <a:endParaRPr lang="en-US" sz="3000" kern="1200" dirty="0">
            <a:latin typeface="Arial Unicode MS"/>
            <a:cs typeface="Arial Unicode MS"/>
          </a:endParaRPr>
        </a:p>
      </dsp:txBody>
      <dsp:txXfrm>
        <a:off x="790788" y="3695246"/>
        <a:ext cx="2920807" cy="1898650"/>
      </dsp:txXfrm>
    </dsp:sp>
    <dsp:sp modelId="{14AADB2E-6954-F848-963F-4E2A8D5528A3}">
      <dsp:nvSpPr>
        <dsp:cNvPr id="0" name=""/>
        <dsp:cNvSpPr/>
      </dsp:nvSpPr>
      <dsp:spPr>
        <a:xfrm>
          <a:off x="1785626" y="248769"/>
          <a:ext cx="9284687" cy="9284687"/>
        </a:xfrm>
        <a:prstGeom prst="circularArrow">
          <a:avLst>
            <a:gd name="adj1" fmla="val 3988"/>
            <a:gd name="adj2" fmla="val 250135"/>
            <a:gd name="adj3" fmla="val 12897673"/>
            <a:gd name="adj4" fmla="val 11782636"/>
            <a:gd name="adj5" fmla="val 4652"/>
          </a:avLst>
        </a:prstGeom>
        <a:gradFill rotWithShape="0">
          <a:gsLst>
            <a:gs pos="0">
              <a:schemeClr val="accent1">
                <a:hueOff val="0"/>
                <a:satOff val="0"/>
                <a:lumOff val="0"/>
                <a:alphaOff val="0"/>
                <a:tint val="100000"/>
                <a:shade val="100000"/>
                <a:satMod val="129999"/>
              </a:schemeClr>
            </a:gs>
            <a:gs pos="100000">
              <a:schemeClr val="accent1">
                <a:hueOff val="0"/>
                <a:satOff val="0"/>
                <a:lumOff val="0"/>
                <a:alphaOff val="0"/>
                <a:tint val="50000"/>
                <a:shade val="100000"/>
                <a:satMod val="350000"/>
              </a:schemeClr>
            </a:gs>
          </a:gsLst>
          <a:lin ang="16200000" scaled="0"/>
        </a:gradFill>
        <a:ln>
          <a:noFill/>
        </a:ln>
        <a:effectLst/>
      </dsp:spPr>
      <dsp:style>
        <a:lnRef idx="0">
          <a:scrgbClr r="0" g="0" b="0"/>
        </a:lnRef>
        <a:fillRef idx="3">
          <a:scrgbClr r="0" g="0" b="0"/>
        </a:fillRef>
        <a:effectRef idx="3">
          <a:scrgbClr r="0" g="0" b="0"/>
        </a:effectRef>
        <a:fontRef idx="minor">
          <a:schemeClr val="lt1"/>
        </a:fontRef>
      </dsp:style>
    </dsp:sp>
    <dsp:sp modelId="{78F9CDC5-7A1D-C144-9CF7-FBE2585CD097}">
      <dsp:nvSpPr>
        <dsp:cNvPr id="0" name=""/>
        <dsp:cNvSpPr/>
      </dsp:nvSpPr>
      <dsp:spPr>
        <a:xfrm>
          <a:off x="2541874" y="442023"/>
          <a:ext cx="2937344" cy="17725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ctr" defTabSz="1333500">
            <a:lnSpc>
              <a:spcPct val="90000"/>
            </a:lnSpc>
            <a:spcBef>
              <a:spcPct val="0"/>
            </a:spcBef>
            <a:spcAft>
              <a:spcPct val="35000"/>
            </a:spcAft>
          </a:pPr>
          <a:r>
            <a:rPr lang="en-US" sz="3000" kern="1200" smtClean="0">
              <a:latin typeface="Arial Unicode MS"/>
              <a:cs typeface="Arial Unicode MS"/>
            </a:rPr>
            <a:t>Analyze Assessment Results &amp; Respond</a:t>
          </a:r>
          <a:endParaRPr lang="en-US" sz="3000" kern="1200" dirty="0">
            <a:latin typeface="Arial Unicode MS"/>
            <a:cs typeface="Arial Unicode MS"/>
          </a:endParaRPr>
        </a:p>
      </dsp:txBody>
      <dsp:txXfrm>
        <a:off x="2541874" y="442023"/>
        <a:ext cx="2937344" cy="1772503"/>
      </dsp:txXfrm>
    </dsp:sp>
    <dsp:sp modelId="{8CCC9611-0FA8-7443-84FE-0235FA8495F4}">
      <dsp:nvSpPr>
        <dsp:cNvPr id="0" name=""/>
        <dsp:cNvSpPr/>
      </dsp:nvSpPr>
      <dsp:spPr>
        <a:xfrm>
          <a:off x="1494422" y="175856"/>
          <a:ext cx="9284687" cy="9284687"/>
        </a:xfrm>
        <a:prstGeom prst="circularArrow">
          <a:avLst>
            <a:gd name="adj1" fmla="val 3988"/>
            <a:gd name="adj2" fmla="val 250135"/>
            <a:gd name="adj3" fmla="val 17058089"/>
            <a:gd name="adj4" fmla="val 15664867"/>
            <a:gd name="adj5" fmla="val 4652"/>
          </a:avLst>
        </a:prstGeom>
        <a:gradFill rotWithShape="0">
          <a:gsLst>
            <a:gs pos="0">
              <a:schemeClr val="accent1">
                <a:hueOff val="0"/>
                <a:satOff val="0"/>
                <a:lumOff val="0"/>
                <a:alphaOff val="0"/>
                <a:tint val="100000"/>
                <a:shade val="100000"/>
                <a:satMod val="129999"/>
              </a:schemeClr>
            </a:gs>
            <a:gs pos="100000">
              <a:schemeClr val="accent1">
                <a:hueOff val="0"/>
                <a:satOff val="0"/>
                <a:lumOff val="0"/>
                <a:alphaOff val="0"/>
                <a:tint val="50000"/>
                <a:shade val="100000"/>
                <a:satMod val="350000"/>
              </a:schemeClr>
            </a:gs>
          </a:gsLst>
          <a:lin ang="16200000" scaled="0"/>
        </a:gradFill>
        <a:ln>
          <a:noFill/>
        </a:ln>
        <a:effectLst/>
      </dsp:spPr>
      <dsp:style>
        <a:lnRef idx="0">
          <a:scrgbClr r="0" g="0" b="0"/>
        </a:lnRef>
        <a:fillRef idx="3">
          <a:scrgbClr r="0" g="0" b="0"/>
        </a:fillRef>
        <a:effectRef idx="3">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2" name="Shape 42"/>
          <p:cNvSpPr>
            <a:spLocks noGrp="1" noRot="1" noChangeAspect="1"/>
          </p:cNvSpPr>
          <p:nvPr>
            <p:ph type="sldImg"/>
          </p:nvPr>
        </p:nvSpPr>
        <p:spPr>
          <a:xfrm>
            <a:off x="1143000" y="685800"/>
            <a:ext cx="4572000" cy="3429000"/>
          </a:xfrm>
          <a:prstGeom prst="rect">
            <a:avLst/>
          </a:prstGeom>
        </p:spPr>
        <p:txBody>
          <a:bodyPr/>
          <a:lstStyle/>
          <a:p>
            <a:pPr lvl="0"/>
            <a:endParaRPr/>
          </a:p>
        </p:txBody>
      </p:sp>
      <p:sp>
        <p:nvSpPr>
          <p:cNvPr id="43" name="Shape 43"/>
          <p:cNvSpPr>
            <a:spLocks noGrp="1"/>
          </p:cNvSpPr>
          <p:nvPr>
            <p:ph type="body" sz="quarter" idx="1"/>
          </p:nvPr>
        </p:nvSpPr>
        <p:spPr>
          <a:xfrm>
            <a:off x="914400" y="4343400"/>
            <a:ext cx="5029200" cy="4114800"/>
          </a:xfrm>
          <a:prstGeom prst="rect">
            <a:avLst/>
          </a:prstGeom>
        </p:spPr>
        <p:txBody>
          <a:bodyPr/>
          <a:lstStyle/>
          <a:p>
            <a:pPr lvl="0"/>
            <a:endParaRPr/>
          </a:p>
        </p:txBody>
      </p:sp>
    </p:spTree>
    <p:extLst>
      <p:ext uri="{BB962C8B-B14F-4D97-AF65-F5344CB8AC3E}">
        <p14:creationId xmlns:p14="http://schemas.microsoft.com/office/powerpoint/2010/main" val="4105777043"/>
      </p:ext>
    </p:extLst>
  </p:cSld>
  <p:clrMap bg1="lt1" tx1="dk1" bg2="lt2" tx2="dk2" accent1="accent1" accent2="accent2" accent3="accent3" accent4="accent4" accent5="accent5" accent6="accent6" hlink="hlink" folHlink="folHlink"/>
  <p:notesStyle>
    <a:lvl1pPr defTabSz="457200">
      <a:lnSpc>
        <a:spcPct val="117999"/>
      </a:lnSpc>
      <a:defRPr sz="2200">
        <a:latin typeface="Helvetica Neue"/>
        <a:ea typeface="Helvetica Neue"/>
        <a:cs typeface="Helvetica Neue"/>
        <a:sym typeface="Helvetica Neue"/>
      </a:defRPr>
    </a:lvl1pPr>
    <a:lvl2pPr indent="228600" defTabSz="457200">
      <a:lnSpc>
        <a:spcPct val="117999"/>
      </a:lnSpc>
      <a:defRPr sz="2200">
        <a:latin typeface="Helvetica Neue"/>
        <a:ea typeface="Helvetica Neue"/>
        <a:cs typeface="Helvetica Neue"/>
        <a:sym typeface="Helvetica Neue"/>
      </a:defRPr>
    </a:lvl2pPr>
    <a:lvl3pPr indent="457200" defTabSz="457200">
      <a:lnSpc>
        <a:spcPct val="117999"/>
      </a:lnSpc>
      <a:defRPr sz="2200">
        <a:latin typeface="Helvetica Neue"/>
        <a:ea typeface="Helvetica Neue"/>
        <a:cs typeface="Helvetica Neue"/>
        <a:sym typeface="Helvetica Neue"/>
      </a:defRPr>
    </a:lvl3pPr>
    <a:lvl4pPr indent="685800" defTabSz="457200">
      <a:lnSpc>
        <a:spcPct val="117999"/>
      </a:lnSpc>
      <a:defRPr sz="2200">
        <a:latin typeface="Helvetica Neue"/>
        <a:ea typeface="Helvetica Neue"/>
        <a:cs typeface="Helvetica Neue"/>
        <a:sym typeface="Helvetica Neue"/>
      </a:defRPr>
    </a:lvl4pPr>
    <a:lvl5pPr indent="914400" defTabSz="457200">
      <a:lnSpc>
        <a:spcPct val="117999"/>
      </a:lnSpc>
      <a:defRPr sz="2200">
        <a:latin typeface="Helvetica Neue"/>
        <a:ea typeface="Helvetica Neue"/>
        <a:cs typeface="Helvetica Neue"/>
        <a:sym typeface="Helvetica Neue"/>
      </a:defRPr>
    </a:lvl5pPr>
    <a:lvl6pPr indent="1143000" defTabSz="457200">
      <a:lnSpc>
        <a:spcPct val="117999"/>
      </a:lnSpc>
      <a:defRPr sz="2200">
        <a:latin typeface="Helvetica Neue"/>
        <a:ea typeface="Helvetica Neue"/>
        <a:cs typeface="Helvetica Neue"/>
        <a:sym typeface="Helvetica Neue"/>
      </a:defRPr>
    </a:lvl6pPr>
    <a:lvl7pPr indent="1371600" defTabSz="457200">
      <a:lnSpc>
        <a:spcPct val="117999"/>
      </a:lnSpc>
      <a:defRPr sz="2200">
        <a:latin typeface="Helvetica Neue"/>
        <a:ea typeface="Helvetica Neue"/>
        <a:cs typeface="Helvetica Neue"/>
        <a:sym typeface="Helvetica Neue"/>
      </a:defRPr>
    </a:lvl7pPr>
    <a:lvl8pPr indent="1600200" defTabSz="457200">
      <a:lnSpc>
        <a:spcPct val="117999"/>
      </a:lnSpc>
      <a:defRPr sz="2200">
        <a:latin typeface="Helvetica Neue"/>
        <a:ea typeface="Helvetica Neue"/>
        <a:cs typeface="Helvetica Neue"/>
        <a:sym typeface="Helvetica Neue"/>
      </a:defRPr>
    </a:lvl8pPr>
    <a:lvl9pPr indent="1828800" defTabSz="45720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400" b="1" dirty="0">
              <a:latin typeface="Times New Roman"/>
              <a:cs typeface="Times New Roman"/>
            </a:endParaRPr>
          </a:p>
        </p:txBody>
      </p:sp>
    </p:spTree>
    <p:extLst>
      <p:ext uri="{BB962C8B-B14F-4D97-AF65-F5344CB8AC3E}">
        <p14:creationId xmlns:p14="http://schemas.microsoft.com/office/powerpoint/2010/main" val="32795171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a:t>
            </a:r>
            <a:r>
              <a:rPr lang="en-US" baseline="0" dirty="0" smtClean="0"/>
              <a:t> are looking at the overview to get an idea of the concepts covered in the module. You will notice standards grouped together into ‘big ideas’. The standards are intended to be taught and assessed together – as clusters, as connected standards – not as individual items. </a:t>
            </a:r>
          </a:p>
          <a:p>
            <a:endParaRPr lang="en-US" baseline="0" dirty="0" smtClean="0"/>
          </a:p>
          <a:p>
            <a:r>
              <a:rPr lang="en-US" baseline="0" dirty="0" smtClean="0"/>
              <a:t>10 minutes</a:t>
            </a:r>
            <a:endParaRPr lang="en-US" dirty="0"/>
          </a:p>
        </p:txBody>
      </p:sp>
    </p:spTree>
    <p:extLst>
      <p:ext uri="{BB962C8B-B14F-4D97-AF65-F5344CB8AC3E}">
        <p14:creationId xmlns:p14="http://schemas.microsoft.com/office/powerpoint/2010/main" val="3032209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400" b="1" dirty="0">
              <a:latin typeface="Times New Roman"/>
              <a:cs typeface="Times New Roman"/>
            </a:endParaRPr>
          </a:p>
        </p:txBody>
      </p:sp>
    </p:spTree>
    <p:extLst>
      <p:ext uri="{BB962C8B-B14F-4D97-AF65-F5344CB8AC3E}">
        <p14:creationId xmlns:p14="http://schemas.microsoft.com/office/powerpoint/2010/main" val="280806424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62186924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400" b="1" dirty="0">
              <a:latin typeface="Times New Roman"/>
              <a:cs typeface="Times New Roman"/>
            </a:endParaRPr>
          </a:p>
        </p:txBody>
      </p:sp>
    </p:spTree>
    <p:extLst>
      <p:ext uri="{BB962C8B-B14F-4D97-AF65-F5344CB8AC3E}">
        <p14:creationId xmlns:p14="http://schemas.microsoft.com/office/powerpoint/2010/main" val="280806424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40151552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53977610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b="1" baseline="0" dirty="0" smtClean="0">
                <a:latin typeface="Times New Roman"/>
                <a:cs typeface="Times New Roman"/>
              </a:rPr>
              <a:t>(1 min)</a:t>
            </a:r>
          </a:p>
          <a:p>
            <a:r>
              <a:rPr lang="en-US" sz="1400" b="1" baseline="0" dirty="0" smtClean="0">
                <a:latin typeface="Times New Roman"/>
                <a:cs typeface="Times New Roman"/>
              </a:rPr>
              <a:t>Time???</a:t>
            </a:r>
          </a:p>
          <a:p>
            <a:r>
              <a:rPr lang="en-US" sz="1400" b="1" baseline="0" dirty="0" smtClean="0">
                <a:latin typeface="Times New Roman"/>
                <a:cs typeface="Times New Roman"/>
              </a:rPr>
              <a:t>Keep track on first day</a:t>
            </a:r>
          </a:p>
          <a:p>
            <a:r>
              <a:rPr lang="en-US" sz="1400" b="0" baseline="0" dirty="0" smtClean="0">
                <a:latin typeface="Times New Roman"/>
                <a:cs typeface="Times New Roman"/>
              </a:rPr>
              <a:t>So far we’ve … and now we’re going to …</a:t>
            </a:r>
          </a:p>
          <a:p>
            <a:endParaRPr lang="en-US" sz="1400" b="1" baseline="0" dirty="0" smtClean="0">
              <a:latin typeface="Times New Roman"/>
              <a:cs typeface="Times New Roman"/>
            </a:endParaRPr>
          </a:p>
          <a:p>
            <a:endParaRPr lang="en-US" sz="1400" b="1" dirty="0">
              <a:latin typeface="Times New Roman"/>
              <a:cs typeface="Times New Roman"/>
            </a:endParaRPr>
          </a:p>
        </p:txBody>
      </p:sp>
    </p:spTree>
    <p:extLst>
      <p:ext uri="{BB962C8B-B14F-4D97-AF65-F5344CB8AC3E}">
        <p14:creationId xmlns:p14="http://schemas.microsoft.com/office/powerpoint/2010/main" val="15084681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400" b="1" baseline="0" dirty="0" smtClean="0">
              <a:latin typeface="Times New Roman"/>
              <a:cs typeface="Times New Roman"/>
            </a:endParaRPr>
          </a:p>
          <a:p>
            <a:endParaRPr lang="en-US" sz="1400" b="1" dirty="0">
              <a:latin typeface="Times New Roman"/>
              <a:cs typeface="Times New Roman"/>
            </a:endParaRPr>
          </a:p>
        </p:txBody>
      </p:sp>
    </p:spTree>
    <p:extLst>
      <p:ext uri="{BB962C8B-B14F-4D97-AF65-F5344CB8AC3E}">
        <p14:creationId xmlns:p14="http://schemas.microsoft.com/office/powerpoint/2010/main" val="15084681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a:t>
            </a:r>
            <a:r>
              <a:rPr lang="en-US" baseline="0" dirty="0" smtClean="0"/>
              <a:t> are looking at the overview to get an idea of the concepts covered in the module. You will notice standards grouped together into ‘big ideas’. The standards are intended to be taught and assessed together – as clusters, as connected standards – not as individual items. </a:t>
            </a:r>
          </a:p>
          <a:p>
            <a:endParaRPr lang="en-US" baseline="0" dirty="0" smtClean="0"/>
          </a:p>
          <a:p>
            <a:r>
              <a:rPr lang="en-US" baseline="0" dirty="0" smtClean="0"/>
              <a:t>10 minutes</a:t>
            </a:r>
            <a:endParaRPr lang="en-US" dirty="0"/>
          </a:p>
        </p:txBody>
      </p:sp>
    </p:spTree>
    <p:extLst>
      <p:ext uri="{BB962C8B-B14F-4D97-AF65-F5344CB8AC3E}">
        <p14:creationId xmlns:p14="http://schemas.microsoft.com/office/powerpoint/2010/main" val="3032209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a:t>
            </a:r>
            <a:r>
              <a:rPr lang="en-US" baseline="0" dirty="0" smtClean="0"/>
              <a:t> are looking at the overview to get an idea of the concepts covered in the module. You will notice standards grouped together into ‘big ideas’. The standards are intended to be taught and assessed together – as clusters, as connected standards – not as individual items. </a:t>
            </a:r>
          </a:p>
          <a:p>
            <a:endParaRPr lang="en-US" baseline="0" dirty="0" smtClean="0"/>
          </a:p>
          <a:p>
            <a:r>
              <a:rPr lang="en-US" baseline="0" dirty="0" smtClean="0"/>
              <a:t>10 minutes</a:t>
            </a:r>
            <a:endParaRPr lang="en-US" dirty="0"/>
          </a:p>
        </p:txBody>
      </p:sp>
    </p:spTree>
    <p:extLst>
      <p:ext uri="{BB962C8B-B14F-4D97-AF65-F5344CB8AC3E}">
        <p14:creationId xmlns:p14="http://schemas.microsoft.com/office/powerpoint/2010/main" val="3032209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a:t>
            </a:r>
            <a:r>
              <a:rPr lang="en-US" baseline="0" dirty="0" smtClean="0"/>
              <a:t> are looking at the overview to get an idea of the concepts covered in the module. You will notice standards grouped together into ‘big ideas’. The standards are intended to be taught and assessed together – as clusters, as connected standards – not as individual items. </a:t>
            </a:r>
          </a:p>
          <a:p>
            <a:endParaRPr lang="en-US" baseline="0" dirty="0" smtClean="0"/>
          </a:p>
          <a:p>
            <a:r>
              <a:rPr lang="en-US" baseline="0" dirty="0" smtClean="0"/>
              <a:t>10 minutes</a:t>
            </a:r>
            <a:endParaRPr lang="en-US" dirty="0"/>
          </a:p>
        </p:txBody>
      </p:sp>
    </p:spTree>
    <p:extLst>
      <p:ext uri="{BB962C8B-B14F-4D97-AF65-F5344CB8AC3E}">
        <p14:creationId xmlns:p14="http://schemas.microsoft.com/office/powerpoint/2010/main" val="3032209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About</a:t>
            </a:r>
            <a:r>
              <a:rPr lang="en-US" baseline="0" dirty="0" smtClean="0"/>
              <a:t> the tests: </a:t>
            </a:r>
          </a:p>
          <a:p>
            <a:endParaRPr lang="en-US" baseline="0" dirty="0" smtClean="0"/>
          </a:p>
          <a:p>
            <a:r>
              <a:rPr lang="en-US" baseline="0" dirty="0" smtClean="0"/>
              <a:t>Heavy on application.</a:t>
            </a:r>
          </a:p>
          <a:p>
            <a:r>
              <a:rPr lang="en-US" baseline="0" dirty="0" smtClean="0"/>
              <a:t>Most items assess multiple standards</a:t>
            </a:r>
          </a:p>
          <a:p>
            <a:r>
              <a:rPr lang="en-US" baseline="0" dirty="0" smtClean="0"/>
              <a:t>Multi-part questions</a:t>
            </a:r>
          </a:p>
          <a:p>
            <a:r>
              <a:rPr lang="en-US" baseline="0" dirty="0" smtClean="0"/>
              <a:t>Parts of questions connected – part b depends on part a</a:t>
            </a:r>
          </a:p>
          <a:p>
            <a:r>
              <a:rPr lang="en-US" baseline="0" dirty="0" smtClean="0"/>
              <a:t>Assessing standards in more than one way</a:t>
            </a:r>
          </a:p>
          <a:p>
            <a:r>
              <a:rPr lang="en-US" baseline="0" dirty="0" smtClean="0"/>
              <a:t>Heavy reading with multiple steps</a:t>
            </a:r>
          </a:p>
          <a:p>
            <a:endParaRPr lang="en-US" baseline="0" dirty="0" smtClean="0"/>
          </a:p>
          <a:p>
            <a:endParaRPr lang="en-US" dirty="0"/>
          </a:p>
        </p:txBody>
      </p:sp>
    </p:spTree>
    <p:extLst>
      <p:ext uri="{BB962C8B-B14F-4D97-AF65-F5344CB8AC3E}">
        <p14:creationId xmlns:p14="http://schemas.microsoft.com/office/powerpoint/2010/main" val="25595727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About</a:t>
            </a:r>
            <a:r>
              <a:rPr lang="en-US" baseline="0" dirty="0" smtClean="0"/>
              <a:t> the tests: </a:t>
            </a:r>
          </a:p>
          <a:p>
            <a:endParaRPr lang="en-US" baseline="0" dirty="0" smtClean="0"/>
          </a:p>
          <a:p>
            <a:r>
              <a:rPr lang="en-US" baseline="0" dirty="0" smtClean="0"/>
              <a:t>Heavy on application.</a:t>
            </a:r>
          </a:p>
          <a:p>
            <a:r>
              <a:rPr lang="en-US" baseline="0" dirty="0" smtClean="0"/>
              <a:t>Most items assess multiple standards</a:t>
            </a:r>
          </a:p>
          <a:p>
            <a:r>
              <a:rPr lang="en-US" baseline="0" dirty="0" smtClean="0"/>
              <a:t>Multi-part questions</a:t>
            </a:r>
          </a:p>
          <a:p>
            <a:r>
              <a:rPr lang="en-US" baseline="0" dirty="0" smtClean="0"/>
              <a:t>Parts of questions connected – part b depends on part a</a:t>
            </a:r>
          </a:p>
          <a:p>
            <a:r>
              <a:rPr lang="en-US" baseline="0" dirty="0" smtClean="0"/>
              <a:t>Assessing standards in more than one way</a:t>
            </a:r>
          </a:p>
          <a:p>
            <a:r>
              <a:rPr lang="en-US" baseline="0" dirty="0" smtClean="0"/>
              <a:t>Heavy reading with multiple steps</a:t>
            </a:r>
          </a:p>
          <a:p>
            <a:endParaRPr lang="en-US" baseline="0" smtClean="0"/>
          </a:p>
          <a:p>
            <a:endParaRPr lang="en-US" dirty="0"/>
          </a:p>
        </p:txBody>
      </p:sp>
    </p:spTree>
    <p:extLst>
      <p:ext uri="{BB962C8B-B14F-4D97-AF65-F5344CB8AC3E}">
        <p14:creationId xmlns:p14="http://schemas.microsoft.com/office/powerpoint/2010/main" val="25595727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15 minutes </a:t>
            </a:r>
            <a:endParaRPr lang="en-US" dirty="0"/>
          </a:p>
        </p:txBody>
      </p:sp>
    </p:spTree>
    <p:extLst>
      <p:ext uri="{BB962C8B-B14F-4D97-AF65-F5344CB8AC3E}">
        <p14:creationId xmlns:p14="http://schemas.microsoft.com/office/powerpoint/2010/main" val="5309559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400" b="1" baseline="0" dirty="0" smtClean="0">
              <a:latin typeface="Times New Roman"/>
              <a:cs typeface="Times New Roman"/>
            </a:endParaRPr>
          </a:p>
          <a:p>
            <a:endParaRPr lang="en-US" sz="1400" b="1" dirty="0">
              <a:latin typeface="Times New Roman"/>
              <a:cs typeface="Times New Roman"/>
            </a:endParaRPr>
          </a:p>
        </p:txBody>
      </p:sp>
    </p:spTree>
    <p:extLst>
      <p:ext uri="{BB962C8B-B14F-4D97-AF65-F5344CB8AC3E}">
        <p14:creationId xmlns:p14="http://schemas.microsoft.com/office/powerpoint/2010/main" val="15084681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p:cSld name="Title &amp; Subtitle">
    <p:spTree>
      <p:nvGrpSpPr>
        <p:cNvPr id="1" name=""/>
        <p:cNvGrpSpPr/>
        <p:nvPr/>
      </p:nvGrpSpPr>
      <p:grpSpPr>
        <a:xfrm>
          <a:off x="0" y="0"/>
          <a:ext cx="0" cy="0"/>
          <a:chOff x="0" y="0"/>
          <a:chExt cx="0" cy="0"/>
        </a:xfrm>
      </p:grpSpPr>
      <p:sp>
        <p:nvSpPr>
          <p:cNvPr id="6" name="Shape 6"/>
          <p:cNvSpPr>
            <a:spLocks noGrp="1"/>
          </p:cNvSpPr>
          <p:nvPr>
            <p:ph type="title"/>
          </p:nvPr>
        </p:nvSpPr>
        <p:spPr>
          <a:xfrm>
            <a:off x="355600" y="2044700"/>
            <a:ext cx="12293600" cy="3238500"/>
          </a:xfrm>
          <a:prstGeom prst="rect">
            <a:avLst/>
          </a:prstGeom>
        </p:spPr>
        <p:txBody>
          <a:bodyPr anchor="b"/>
          <a:lstStyle/>
          <a:p>
            <a:pPr lvl="0">
              <a:defRPr sz="1800" cap="none">
                <a:solidFill>
                  <a:srgbClr val="000000"/>
                </a:solidFill>
              </a:defRPr>
            </a:pPr>
            <a:r>
              <a:rPr sz="7200" cap="all">
                <a:solidFill>
                  <a:srgbClr val="535353"/>
                </a:solidFill>
              </a:rPr>
              <a:t>Title Text</a:t>
            </a:r>
          </a:p>
        </p:txBody>
      </p:sp>
      <p:sp>
        <p:nvSpPr>
          <p:cNvPr id="7" name="Shape 7"/>
          <p:cNvSpPr>
            <a:spLocks noGrp="1"/>
          </p:cNvSpPr>
          <p:nvPr>
            <p:ph type="body" idx="1"/>
          </p:nvPr>
        </p:nvSpPr>
        <p:spPr>
          <a:xfrm>
            <a:off x="355600" y="5270500"/>
            <a:ext cx="12293600" cy="1295400"/>
          </a:xfrm>
          <a:prstGeom prst="rect">
            <a:avLst/>
          </a:prstGeom>
        </p:spPr>
        <p:txBody>
          <a:bodyPr anchor="t"/>
          <a:lstStyle>
            <a:lvl1pPr marL="0" indent="0" algn="ctr">
              <a:lnSpc>
                <a:spcPct val="100000"/>
              </a:lnSpc>
              <a:spcBef>
                <a:spcPts val="0"/>
              </a:spcBef>
              <a:buSzTx/>
              <a:buNone/>
              <a:defRPr sz="3800"/>
            </a:lvl1pPr>
            <a:lvl2pPr marL="0" indent="228600" algn="ctr">
              <a:lnSpc>
                <a:spcPct val="100000"/>
              </a:lnSpc>
              <a:spcBef>
                <a:spcPts val="0"/>
              </a:spcBef>
              <a:buSzTx/>
              <a:buNone/>
              <a:defRPr sz="3800"/>
            </a:lvl2pPr>
            <a:lvl3pPr marL="0" indent="457200" algn="ctr">
              <a:lnSpc>
                <a:spcPct val="100000"/>
              </a:lnSpc>
              <a:spcBef>
                <a:spcPts val="0"/>
              </a:spcBef>
              <a:buSzTx/>
              <a:buNone/>
              <a:defRPr sz="3800"/>
            </a:lvl3pPr>
            <a:lvl4pPr marL="0" indent="685800" algn="ctr">
              <a:lnSpc>
                <a:spcPct val="100000"/>
              </a:lnSpc>
              <a:spcBef>
                <a:spcPts val="0"/>
              </a:spcBef>
              <a:buSzTx/>
              <a:buNone/>
              <a:defRPr sz="3800"/>
            </a:lvl4pPr>
            <a:lvl5pPr marL="0" indent="914400" algn="ctr">
              <a:lnSpc>
                <a:spcPct val="100000"/>
              </a:lnSpc>
              <a:spcBef>
                <a:spcPts val="0"/>
              </a:spcBef>
              <a:buSzTx/>
              <a:buNone/>
              <a:defRPr sz="3800"/>
            </a:lvl5pPr>
          </a:lstStyle>
          <a:p>
            <a:pPr lvl="0">
              <a:defRPr sz="1800">
                <a:solidFill>
                  <a:srgbClr val="000000"/>
                </a:solidFill>
              </a:defRPr>
            </a:pPr>
            <a:r>
              <a:rPr sz="3800">
                <a:solidFill>
                  <a:srgbClr val="535353"/>
                </a:solidFill>
              </a:rPr>
              <a:t>Body Level One</a:t>
            </a:r>
          </a:p>
          <a:p>
            <a:pPr lvl="1">
              <a:defRPr sz="1800">
                <a:solidFill>
                  <a:srgbClr val="000000"/>
                </a:solidFill>
              </a:defRPr>
            </a:pPr>
            <a:r>
              <a:rPr sz="3800">
                <a:solidFill>
                  <a:srgbClr val="535353"/>
                </a:solidFill>
              </a:rPr>
              <a:t>Body Level Two</a:t>
            </a:r>
          </a:p>
          <a:p>
            <a:pPr lvl="2">
              <a:defRPr sz="1800">
                <a:solidFill>
                  <a:srgbClr val="000000"/>
                </a:solidFill>
              </a:defRPr>
            </a:pPr>
            <a:r>
              <a:rPr sz="3800">
                <a:solidFill>
                  <a:srgbClr val="535353"/>
                </a:solidFill>
              </a:rPr>
              <a:t>Body Level Three</a:t>
            </a:r>
          </a:p>
          <a:p>
            <a:pPr lvl="3">
              <a:defRPr sz="1800">
                <a:solidFill>
                  <a:srgbClr val="000000"/>
                </a:solidFill>
              </a:defRPr>
            </a:pPr>
            <a:r>
              <a:rPr sz="3800">
                <a:solidFill>
                  <a:srgbClr val="535353"/>
                </a:solidFill>
              </a:rPr>
              <a:t>Body Level Four</a:t>
            </a:r>
          </a:p>
          <a:p>
            <a:pPr lvl="4">
              <a:defRPr sz="1800">
                <a:solidFill>
                  <a:srgbClr val="000000"/>
                </a:solidFill>
              </a:defRPr>
            </a:pPr>
            <a:r>
              <a:rPr sz="3800">
                <a:solidFill>
                  <a:srgbClr val="535353"/>
                </a:solidFill>
              </a:rPr>
              <a:t>Body Level Five</a:t>
            </a:r>
          </a:p>
        </p:txBody>
      </p:sp>
      <p:sp>
        <p:nvSpPr>
          <p:cNvPr id="8" name="Shape 8"/>
          <p:cNvSpPr>
            <a:spLocks noGrp="1"/>
          </p:cNvSpPr>
          <p:nvPr>
            <p:ph type="sldNum" sz="quarter" idx="2"/>
          </p:nvPr>
        </p:nvSpPr>
        <p:spPr>
          <a:prstGeom prst="rect">
            <a:avLst/>
          </a:prstGeom>
        </p:spPr>
        <p:txBody>
          <a:bodyPr/>
          <a:lstStyle/>
          <a:p>
            <a:pPr lvl="0"/>
            <a:fld id="{86CB4B4D-7CA3-9044-876B-883B54F8677D}" type="slidenum">
              <a:t>‹#›</a:t>
            </a:fld>
            <a:endParaRPr/>
          </a:p>
        </p:txBody>
      </p:sp>
    </p:spTree>
  </p:cSld>
  <p:clrMapOvr>
    <a:masterClrMapping/>
  </p:clrMapOvr>
  <p:transition xmlns:p14="http://schemas.microsoft.com/office/powerpoint/2010/mai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41" name="Shape 41"/>
          <p:cNvSpPr>
            <a:spLocks noGrp="1"/>
          </p:cNvSpPr>
          <p:nvPr>
            <p:ph type="sldNum" sz="quarter" idx="2"/>
          </p:nvPr>
        </p:nvSpPr>
        <p:spPr>
          <a:prstGeom prst="rect">
            <a:avLst/>
          </a:prstGeom>
        </p:spPr>
        <p:txBody>
          <a:bodyPr/>
          <a:lstStyle/>
          <a:p>
            <a:pPr lvl="0"/>
            <a:fld id="{86CB4B4D-7CA3-9044-876B-883B54F8677D}" type="slidenum">
              <a:t>‹#›</a:t>
            </a:fld>
            <a:endParaRPr/>
          </a:p>
        </p:txBody>
      </p:sp>
    </p:spTree>
  </p:cSld>
  <p:clrMapOvr>
    <a:masterClrMapping/>
  </p:clrMapOvr>
  <p:transition xmlns:p14="http://schemas.microsoft.com/office/powerpoint/2010/mai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650240" y="9040143"/>
            <a:ext cx="3034453" cy="519289"/>
          </a:xfrm>
          <a:prstGeom prst="rect">
            <a:avLst/>
          </a:prstGeom>
        </p:spPr>
        <p:txBody>
          <a:bodyPr lIns="130046" tIns="65023" rIns="130046" bIns="65023"/>
          <a:lstStyle/>
          <a:p>
            <a:fld id="{A0B56253-A320-C34A-81E4-A60CA03E24AA}" type="datetimeFigureOut">
              <a:rPr lang="en-US" smtClean="0"/>
              <a:t>11/19/14</a:t>
            </a:fld>
            <a:endParaRPr lang="en-US"/>
          </a:p>
        </p:txBody>
      </p:sp>
      <p:sp>
        <p:nvSpPr>
          <p:cNvPr id="5" name="Footer Placeholder 4"/>
          <p:cNvSpPr>
            <a:spLocks noGrp="1"/>
          </p:cNvSpPr>
          <p:nvPr>
            <p:ph type="ftr" sz="quarter" idx="11"/>
          </p:nvPr>
        </p:nvSpPr>
        <p:spPr>
          <a:xfrm>
            <a:off x="4443307" y="9040143"/>
            <a:ext cx="4118187" cy="519289"/>
          </a:xfrm>
          <a:prstGeom prst="rect">
            <a:avLst/>
          </a:prstGeom>
        </p:spPr>
        <p:txBody>
          <a:bodyPr lIns="130046" tIns="65023" rIns="130046" bIns="65023"/>
          <a:lstStyle/>
          <a:p>
            <a:endParaRPr lang="en-US"/>
          </a:p>
        </p:txBody>
      </p:sp>
      <p:sp>
        <p:nvSpPr>
          <p:cNvPr id="6" name="Slide Number Placeholder 5"/>
          <p:cNvSpPr>
            <a:spLocks noGrp="1"/>
          </p:cNvSpPr>
          <p:nvPr>
            <p:ph type="sldNum" sz="quarter" idx="12"/>
          </p:nvPr>
        </p:nvSpPr>
        <p:spPr>
          <a:xfrm>
            <a:off x="6354985" y="9271000"/>
            <a:ext cx="282129" cy="276999"/>
          </a:xfrm>
        </p:spPr>
        <p:txBody>
          <a:bodyPr/>
          <a:lstStyle/>
          <a:p>
            <a:fld id="{0CE9BCBD-4F92-B244-A61F-8243419F7D95}" type="slidenum">
              <a:rPr lang="en-US" smtClean="0"/>
              <a:t>‹#›</a:t>
            </a:fld>
            <a:endParaRPr lang="en-US"/>
          </a:p>
        </p:txBody>
      </p:sp>
    </p:spTree>
    <p:extLst>
      <p:ext uri="{BB962C8B-B14F-4D97-AF65-F5344CB8AC3E}">
        <p14:creationId xmlns:p14="http://schemas.microsoft.com/office/powerpoint/2010/main" val="21145287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 Center">
    <p:spTree>
      <p:nvGrpSpPr>
        <p:cNvPr id="1" name=""/>
        <p:cNvGrpSpPr/>
        <p:nvPr/>
      </p:nvGrpSpPr>
      <p:grpSpPr>
        <a:xfrm>
          <a:off x="0" y="0"/>
          <a:ext cx="0" cy="0"/>
          <a:chOff x="0" y="0"/>
          <a:chExt cx="0" cy="0"/>
        </a:xfrm>
      </p:grpSpPr>
      <p:sp>
        <p:nvSpPr>
          <p:cNvPr id="14" name="Shape 14"/>
          <p:cNvSpPr>
            <a:spLocks noGrp="1"/>
          </p:cNvSpPr>
          <p:nvPr>
            <p:ph type="title"/>
          </p:nvPr>
        </p:nvSpPr>
        <p:spPr>
          <a:xfrm>
            <a:off x="355600" y="3251200"/>
            <a:ext cx="12293600" cy="3238500"/>
          </a:xfrm>
          <a:prstGeom prst="rect">
            <a:avLst/>
          </a:prstGeom>
        </p:spPr>
        <p:txBody>
          <a:bodyPr/>
          <a:lstStyle/>
          <a:p>
            <a:pPr lvl="0">
              <a:defRPr sz="1800" cap="none">
                <a:solidFill>
                  <a:srgbClr val="000000"/>
                </a:solidFill>
              </a:defRPr>
            </a:pPr>
            <a:r>
              <a:rPr sz="7200" cap="all">
                <a:solidFill>
                  <a:srgbClr val="535353"/>
                </a:solidFill>
              </a:rPr>
              <a:t>Title Text</a:t>
            </a:r>
          </a:p>
        </p:txBody>
      </p:sp>
      <p:sp>
        <p:nvSpPr>
          <p:cNvPr id="15" name="Shape 15"/>
          <p:cNvSpPr>
            <a:spLocks noGrp="1"/>
          </p:cNvSpPr>
          <p:nvPr>
            <p:ph type="sldNum" sz="quarter" idx="2"/>
          </p:nvPr>
        </p:nvSpPr>
        <p:spPr>
          <a:prstGeom prst="rect">
            <a:avLst/>
          </a:prstGeom>
        </p:spPr>
        <p:txBody>
          <a:bodyPr/>
          <a:lstStyle/>
          <a:p>
            <a:pPr lvl="0"/>
            <a:fld id="{86CB4B4D-7CA3-9044-876B-883B54F8677D}" type="slidenum">
              <a:t>‹#›</a:t>
            </a:fld>
            <a:endParaRPr/>
          </a:p>
        </p:txBody>
      </p:sp>
    </p:spTree>
  </p:cSld>
  <p:clrMapOvr>
    <a:masterClrMapping/>
  </p:clrMapOvr>
  <p:transition xmlns:p14="http://schemas.microsoft.com/office/powerpoint/2010/mai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17" name="Shape 17"/>
          <p:cNvSpPr>
            <a:spLocks noGrp="1"/>
          </p:cNvSpPr>
          <p:nvPr>
            <p:ph type="title"/>
          </p:nvPr>
        </p:nvSpPr>
        <p:spPr>
          <a:xfrm>
            <a:off x="355600" y="1016000"/>
            <a:ext cx="5892800" cy="3886200"/>
          </a:xfrm>
          <a:prstGeom prst="rect">
            <a:avLst/>
          </a:prstGeom>
        </p:spPr>
        <p:txBody>
          <a:bodyPr anchor="b"/>
          <a:lstStyle/>
          <a:p>
            <a:pPr lvl="0">
              <a:defRPr sz="1800" cap="none">
                <a:solidFill>
                  <a:srgbClr val="000000"/>
                </a:solidFill>
              </a:defRPr>
            </a:pPr>
            <a:r>
              <a:rPr sz="7200" cap="all">
                <a:solidFill>
                  <a:srgbClr val="535353"/>
                </a:solidFill>
              </a:rPr>
              <a:t>Title Text</a:t>
            </a:r>
          </a:p>
        </p:txBody>
      </p:sp>
      <p:sp>
        <p:nvSpPr>
          <p:cNvPr id="18" name="Shape 18"/>
          <p:cNvSpPr>
            <a:spLocks noGrp="1"/>
          </p:cNvSpPr>
          <p:nvPr>
            <p:ph type="body" idx="1"/>
          </p:nvPr>
        </p:nvSpPr>
        <p:spPr>
          <a:xfrm>
            <a:off x="355600" y="4889500"/>
            <a:ext cx="5892800" cy="3886200"/>
          </a:xfrm>
          <a:prstGeom prst="rect">
            <a:avLst/>
          </a:prstGeom>
        </p:spPr>
        <p:txBody>
          <a:bodyPr anchor="t"/>
          <a:lstStyle>
            <a:lvl1pPr marL="0" indent="0" algn="ctr">
              <a:lnSpc>
                <a:spcPct val="100000"/>
              </a:lnSpc>
              <a:spcBef>
                <a:spcPts val="0"/>
              </a:spcBef>
              <a:buSzTx/>
              <a:buNone/>
              <a:defRPr sz="3800"/>
            </a:lvl1pPr>
            <a:lvl2pPr marL="0" indent="228600" algn="ctr">
              <a:lnSpc>
                <a:spcPct val="100000"/>
              </a:lnSpc>
              <a:spcBef>
                <a:spcPts val="0"/>
              </a:spcBef>
              <a:buSzTx/>
              <a:buNone/>
              <a:defRPr sz="3800"/>
            </a:lvl2pPr>
            <a:lvl3pPr marL="0" indent="457200" algn="ctr">
              <a:lnSpc>
                <a:spcPct val="100000"/>
              </a:lnSpc>
              <a:spcBef>
                <a:spcPts val="0"/>
              </a:spcBef>
              <a:buSzTx/>
              <a:buNone/>
              <a:defRPr sz="3800"/>
            </a:lvl3pPr>
            <a:lvl4pPr marL="0" indent="685800" algn="ctr">
              <a:lnSpc>
                <a:spcPct val="100000"/>
              </a:lnSpc>
              <a:spcBef>
                <a:spcPts val="0"/>
              </a:spcBef>
              <a:buSzTx/>
              <a:buNone/>
              <a:defRPr sz="3800"/>
            </a:lvl4pPr>
            <a:lvl5pPr marL="0" indent="914400" algn="ctr">
              <a:lnSpc>
                <a:spcPct val="100000"/>
              </a:lnSpc>
              <a:spcBef>
                <a:spcPts val="0"/>
              </a:spcBef>
              <a:buSzTx/>
              <a:buNone/>
              <a:defRPr sz="3800"/>
            </a:lvl5pPr>
          </a:lstStyle>
          <a:p>
            <a:pPr lvl="0">
              <a:defRPr sz="1800">
                <a:solidFill>
                  <a:srgbClr val="000000"/>
                </a:solidFill>
              </a:defRPr>
            </a:pPr>
            <a:r>
              <a:rPr sz="3800">
                <a:solidFill>
                  <a:srgbClr val="535353"/>
                </a:solidFill>
              </a:rPr>
              <a:t>Body Level One</a:t>
            </a:r>
          </a:p>
          <a:p>
            <a:pPr lvl="1">
              <a:defRPr sz="1800">
                <a:solidFill>
                  <a:srgbClr val="000000"/>
                </a:solidFill>
              </a:defRPr>
            </a:pPr>
            <a:r>
              <a:rPr sz="3800">
                <a:solidFill>
                  <a:srgbClr val="535353"/>
                </a:solidFill>
              </a:rPr>
              <a:t>Body Level Two</a:t>
            </a:r>
          </a:p>
          <a:p>
            <a:pPr lvl="2">
              <a:defRPr sz="1800">
                <a:solidFill>
                  <a:srgbClr val="000000"/>
                </a:solidFill>
              </a:defRPr>
            </a:pPr>
            <a:r>
              <a:rPr sz="3800">
                <a:solidFill>
                  <a:srgbClr val="535353"/>
                </a:solidFill>
              </a:rPr>
              <a:t>Body Level Three</a:t>
            </a:r>
          </a:p>
          <a:p>
            <a:pPr lvl="3">
              <a:defRPr sz="1800">
                <a:solidFill>
                  <a:srgbClr val="000000"/>
                </a:solidFill>
              </a:defRPr>
            </a:pPr>
            <a:r>
              <a:rPr sz="3800">
                <a:solidFill>
                  <a:srgbClr val="535353"/>
                </a:solidFill>
              </a:rPr>
              <a:t>Body Level Four</a:t>
            </a:r>
          </a:p>
          <a:p>
            <a:pPr lvl="4">
              <a:defRPr sz="1800">
                <a:solidFill>
                  <a:srgbClr val="000000"/>
                </a:solidFill>
              </a:defRPr>
            </a:pPr>
            <a:r>
              <a:rPr sz="3800">
                <a:solidFill>
                  <a:srgbClr val="535353"/>
                </a:solidFill>
              </a:rPr>
              <a:t>Body Level Five</a:t>
            </a:r>
          </a:p>
        </p:txBody>
      </p:sp>
      <p:sp>
        <p:nvSpPr>
          <p:cNvPr id="19" name="Shape 19"/>
          <p:cNvSpPr>
            <a:spLocks noGrp="1"/>
          </p:cNvSpPr>
          <p:nvPr>
            <p:ph type="sldNum" sz="quarter" idx="2"/>
          </p:nvPr>
        </p:nvSpPr>
        <p:spPr>
          <a:prstGeom prst="rect">
            <a:avLst/>
          </a:prstGeom>
        </p:spPr>
        <p:txBody>
          <a:bodyPr/>
          <a:lstStyle/>
          <a:p>
            <a:pPr lvl="0"/>
            <a:fld id="{86CB4B4D-7CA3-9044-876B-883B54F8677D}" type="slidenum">
              <a:t>‹#›</a:t>
            </a:fld>
            <a:endParaRPr/>
          </a:p>
        </p:txBody>
      </p:sp>
    </p:spTree>
  </p:cSld>
  <p:clrMapOvr>
    <a:masterClrMapping/>
  </p:clrMapOvr>
  <p:transition xmlns:p14="http://schemas.microsoft.com/office/powerpoint/2010/mai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21" name="Shape 21"/>
          <p:cNvSpPr>
            <a:spLocks noGrp="1"/>
          </p:cNvSpPr>
          <p:nvPr>
            <p:ph type="title"/>
          </p:nvPr>
        </p:nvSpPr>
        <p:spPr>
          <a:prstGeom prst="rect">
            <a:avLst/>
          </a:prstGeom>
        </p:spPr>
        <p:txBody>
          <a:bodyPr/>
          <a:lstStyle/>
          <a:p>
            <a:pPr lvl="0">
              <a:defRPr sz="1800" cap="none">
                <a:solidFill>
                  <a:srgbClr val="000000"/>
                </a:solidFill>
              </a:defRPr>
            </a:pPr>
            <a:r>
              <a:rPr sz="7200" cap="all">
                <a:solidFill>
                  <a:srgbClr val="535353"/>
                </a:solidFill>
              </a:rPr>
              <a:t>Title Text</a:t>
            </a:r>
          </a:p>
        </p:txBody>
      </p:sp>
      <p:sp>
        <p:nvSpPr>
          <p:cNvPr id="22" name="Shape 22"/>
          <p:cNvSpPr>
            <a:spLocks noGrp="1"/>
          </p:cNvSpPr>
          <p:nvPr>
            <p:ph type="sldNum" sz="quarter" idx="2"/>
          </p:nvPr>
        </p:nvSpPr>
        <p:spPr>
          <a:prstGeom prst="rect">
            <a:avLst/>
          </a:prstGeom>
        </p:spPr>
        <p:txBody>
          <a:bodyPr/>
          <a:lstStyle/>
          <a:p>
            <a:pPr lvl="0"/>
            <a:fld id="{86CB4B4D-7CA3-9044-876B-883B54F8677D}" type="slidenum">
              <a:t>‹#›</a:t>
            </a:fld>
            <a:endParaRPr/>
          </a:p>
        </p:txBody>
      </p:sp>
    </p:spTree>
  </p:cSld>
  <p:clrMapOvr>
    <a:masterClrMapping/>
  </p:clrMapOvr>
  <p:transition xmlns:p14="http://schemas.microsoft.com/office/powerpoint/2010/mai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24" name="Shape 24"/>
          <p:cNvSpPr>
            <a:spLocks noGrp="1"/>
          </p:cNvSpPr>
          <p:nvPr>
            <p:ph type="title"/>
          </p:nvPr>
        </p:nvSpPr>
        <p:spPr>
          <a:prstGeom prst="rect">
            <a:avLst/>
          </a:prstGeom>
        </p:spPr>
        <p:txBody>
          <a:bodyPr/>
          <a:lstStyle/>
          <a:p>
            <a:pPr lvl="0">
              <a:defRPr sz="1800" cap="none">
                <a:solidFill>
                  <a:srgbClr val="000000"/>
                </a:solidFill>
              </a:defRPr>
            </a:pPr>
            <a:r>
              <a:rPr sz="7200" cap="all">
                <a:solidFill>
                  <a:srgbClr val="535353"/>
                </a:solidFill>
              </a:rPr>
              <a:t>Title Text</a:t>
            </a:r>
          </a:p>
        </p:txBody>
      </p:sp>
      <p:sp>
        <p:nvSpPr>
          <p:cNvPr id="25" name="Shape 25"/>
          <p:cNvSpPr>
            <a:spLocks noGrp="1"/>
          </p:cNvSpPr>
          <p:nvPr>
            <p:ph type="body" idx="1"/>
          </p:nvPr>
        </p:nvSpPr>
        <p:spPr>
          <a:prstGeom prst="rect">
            <a:avLst/>
          </a:prstGeom>
        </p:spPr>
        <p:txBody>
          <a:bodyPr/>
          <a:lstStyle/>
          <a:p>
            <a:pPr lvl="0">
              <a:defRPr sz="1800">
                <a:solidFill>
                  <a:srgbClr val="000000"/>
                </a:solidFill>
              </a:defRPr>
            </a:pPr>
            <a:r>
              <a:rPr sz="4600">
                <a:solidFill>
                  <a:srgbClr val="535353"/>
                </a:solidFill>
              </a:rPr>
              <a:t>Body Level One</a:t>
            </a:r>
          </a:p>
          <a:p>
            <a:pPr lvl="1">
              <a:defRPr sz="1800">
                <a:solidFill>
                  <a:srgbClr val="000000"/>
                </a:solidFill>
              </a:defRPr>
            </a:pPr>
            <a:r>
              <a:rPr sz="4600">
                <a:solidFill>
                  <a:srgbClr val="535353"/>
                </a:solidFill>
              </a:rPr>
              <a:t>Body Level Two</a:t>
            </a:r>
          </a:p>
          <a:p>
            <a:pPr lvl="2">
              <a:defRPr sz="1800">
                <a:solidFill>
                  <a:srgbClr val="000000"/>
                </a:solidFill>
              </a:defRPr>
            </a:pPr>
            <a:r>
              <a:rPr sz="4600">
                <a:solidFill>
                  <a:srgbClr val="535353"/>
                </a:solidFill>
              </a:rPr>
              <a:t>Body Level Three</a:t>
            </a:r>
          </a:p>
          <a:p>
            <a:pPr lvl="3">
              <a:defRPr sz="1800">
                <a:solidFill>
                  <a:srgbClr val="000000"/>
                </a:solidFill>
              </a:defRPr>
            </a:pPr>
            <a:r>
              <a:rPr sz="4600">
                <a:solidFill>
                  <a:srgbClr val="535353"/>
                </a:solidFill>
              </a:rPr>
              <a:t>Body Level Four</a:t>
            </a:r>
          </a:p>
          <a:p>
            <a:pPr lvl="4">
              <a:defRPr sz="1800">
                <a:solidFill>
                  <a:srgbClr val="000000"/>
                </a:solidFill>
              </a:defRPr>
            </a:pPr>
            <a:r>
              <a:rPr sz="4600">
                <a:solidFill>
                  <a:srgbClr val="535353"/>
                </a:solidFill>
              </a:rPr>
              <a:t>Body Level Five</a:t>
            </a:r>
          </a:p>
        </p:txBody>
      </p:sp>
      <p:sp>
        <p:nvSpPr>
          <p:cNvPr id="26" name="Shape 26"/>
          <p:cNvSpPr>
            <a:spLocks noGrp="1"/>
          </p:cNvSpPr>
          <p:nvPr>
            <p:ph type="sldNum" sz="quarter" idx="2"/>
          </p:nvPr>
        </p:nvSpPr>
        <p:spPr>
          <a:prstGeom prst="rect">
            <a:avLst/>
          </a:prstGeom>
        </p:spPr>
        <p:txBody>
          <a:bodyPr/>
          <a:lstStyle/>
          <a:p>
            <a:pPr lvl="0"/>
            <a:fld id="{86CB4B4D-7CA3-9044-876B-883B54F8677D}" type="slidenum">
              <a:t>‹#›</a:t>
            </a:fld>
            <a:endParaRPr/>
          </a:p>
        </p:txBody>
      </p:sp>
    </p:spTree>
  </p:cSld>
  <p:clrMapOvr>
    <a:masterClrMapping/>
  </p:clrMapOvr>
  <p:transition xmlns:p14="http://schemas.microsoft.com/office/powerpoint/2010/mai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32" name="Shape 32"/>
          <p:cNvSpPr>
            <a:spLocks noGrp="1"/>
          </p:cNvSpPr>
          <p:nvPr>
            <p:ph type="body" idx="1"/>
          </p:nvPr>
        </p:nvSpPr>
        <p:spPr>
          <a:xfrm>
            <a:off x="762000" y="762000"/>
            <a:ext cx="11468100" cy="8216900"/>
          </a:xfrm>
          <a:prstGeom prst="rect">
            <a:avLst/>
          </a:prstGeom>
        </p:spPr>
        <p:txBody>
          <a:bodyPr/>
          <a:lstStyle/>
          <a:p>
            <a:pPr lvl="0">
              <a:defRPr sz="1800">
                <a:solidFill>
                  <a:srgbClr val="000000"/>
                </a:solidFill>
              </a:defRPr>
            </a:pPr>
            <a:r>
              <a:rPr sz="4600">
                <a:solidFill>
                  <a:srgbClr val="535353"/>
                </a:solidFill>
              </a:rPr>
              <a:t>Body Level One</a:t>
            </a:r>
          </a:p>
          <a:p>
            <a:pPr lvl="1">
              <a:defRPr sz="1800">
                <a:solidFill>
                  <a:srgbClr val="000000"/>
                </a:solidFill>
              </a:defRPr>
            </a:pPr>
            <a:r>
              <a:rPr sz="4600">
                <a:solidFill>
                  <a:srgbClr val="535353"/>
                </a:solidFill>
              </a:rPr>
              <a:t>Body Level Two</a:t>
            </a:r>
          </a:p>
          <a:p>
            <a:pPr lvl="2">
              <a:defRPr sz="1800">
                <a:solidFill>
                  <a:srgbClr val="000000"/>
                </a:solidFill>
              </a:defRPr>
            </a:pPr>
            <a:r>
              <a:rPr sz="4600">
                <a:solidFill>
                  <a:srgbClr val="535353"/>
                </a:solidFill>
              </a:rPr>
              <a:t>Body Level Three</a:t>
            </a:r>
          </a:p>
          <a:p>
            <a:pPr lvl="3">
              <a:defRPr sz="1800">
                <a:solidFill>
                  <a:srgbClr val="000000"/>
                </a:solidFill>
              </a:defRPr>
            </a:pPr>
            <a:r>
              <a:rPr sz="4600">
                <a:solidFill>
                  <a:srgbClr val="535353"/>
                </a:solidFill>
              </a:rPr>
              <a:t>Body Level Four</a:t>
            </a:r>
          </a:p>
          <a:p>
            <a:pPr lvl="4">
              <a:defRPr sz="1800">
                <a:solidFill>
                  <a:srgbClr val="000000"/>
                </a:solidFill>
              </a:defRPr>
            </a:pPr>
            <a:r>
              <a:rPr sz="4600">
                <a:solidFill>
                  <a:srgbClr val="535353"/>
                </a:solidFill>
              </a:rPr>
              <a:t>Body Level Five</a:t>
            </a:r>
          </a:p>
        </p:txBody>
      </p:sp>
      <p:sp>
        <p:nvSpPr>
          <p:cNvPr id="33" name="Shape 33"/>
          <p:cNvSpPr>
            <a:spLocks noGrp="1"/>
          </p:cNvSpPr>
          <p:nvPr>
            <p:ph type="sldNum" sz="quarter" idx="2"/>
          </p:nvPr>
        </p:nvSpPr>
        <p:spPr>
          <a:prstGeom prst="rect">
            <a:avLst/>
          </a:prstGeom>
        </p:spPr>
        <p:txBody>
          <a:bodyPr/>
          <a:lstStyle/>
          <a:p>
            <a:pPr lvl="0"/>
            <a:fld id="{86CB4B4D-7CA3-9044-876B-883B54F8677D}" type="slidenum">
              <a:t>‹#›</a:t>
            </a:fld>
            <a:endParaRPr/>
          </a:p>
        </p:txBody>
      </p:sp>
    </p:spTree>
  </p:cSld>
  <p:clrMapOvr>
    <a:masterClrMapping/>
  </p:clrMapOvr>
  <p:transition xmlns:p14="http://schemas.microsoft.com/office/powerpoint/2010/mai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35" name="Shape 35"/>
          <p:cNvSpPr>
            <a:spLocks noGrp="1"/>
          </p:cNvSpPr>
          <p:nvPr>
            <p:ph type="sldNum" sz="quarter" idx="2"/>
          </p:nvPr>
        </p:nvSpPr>
        <p:spPr>
          <a:prstGeom prst="rect">
            <a:avLst/>
          </a:prstGeom>
        </p:spPr>
        <p:txBody>
          <a:bodyPr/>
          <a:lstStyle/>
          <a:p>
            <a:pPr lvl="0"/>
            <a:fld id="{86CB4B4D-7CA3-9044-876B-883B54F8677D}" type="slidenum">
              <a:t>‹#›</a:t>
            </a:fld>
            <a:endParaRPr/>
          </a:p>
        </p:txBody>
      </p:sp>
    </p:spTree>
  </p:cSld>
  <p:clrMapOvr>
    <a:masterClrMapping/>
  </p:clrMapOvr>
  <p:transition xmlns:p14="http://schemas.microsoft.com/office/powerpoint/2010/mai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37" name="Shape 37"/>
          <p:cNvSpPr>
            <a:spLocks noGrp="1"/>
          </p:cNvSpPr>
          <p:nvPr>
            <p:ph type="sldNum" sz="quarter" idx="2"/>
          </p:nvPr>
        </p:nvSpPr>
        <p:spPr>
          <a:prstGeom prst="rect">
            <a:avLst/>
          </a:prstGeom>
        </p:spPr>
        <p:txBody>
          <a:bodyPr/>
          <a:lstStyle/>
          <a:p>
            <a:pPr lvl="0"/>
            <a:fld id="{86CB4B4D-7CA3-9044-876B-883B54F8677D}" type="slidenum">
              <a:t>‹#›</a:t>
            </a:fld>
            <a:endParaRPr/>
          </a:p>
        </p:txBody>
      </p:sp>
    </p:spTree>
  </p:cSld>
  <p:clrMapOvr>
    <a:masterClrMapping/>
  </p:clrMapOvr>
  <p:transition xmlns:p14="http://schemas.microsoft.com/office/powerpoint/2010/mai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39" name="Shape 39"/>
          <p:cNvSpPr>
            <a:spLocks noGrp="1"/>
          </p:cNvSpPr>
          <p:nvPr>
            <p:ph type="sldNum" sz="quarter" idx="2"/>
          </p:nvPr>
        </p:nvSpPr>
        <p:spPr>
          <a:prstGeom prst="rect">
            <a:avLst/>
          </a:prstGeom>
        </p:spPr>
        <p:txBody>
          <a:bodyPr/>
          <a:lstStyle/>
          <a:p>
            <a:pPr lvl="0"/>
            <a:fld id="{86CB4B4D-7CA3-9044-876B-883B54F8677D}" type="slidenum">
              <a:t>‹#›</a:t>
            </a:fld>
            <a:endParaRPr/>
          </a:p>
        </p:txBody>
      </p:sp>
    </p:spTree>
  </p:cSld>
  <p:clrMapOvr>
    <a:masterClrMapping/>
  </p:clrMapOvr>
  <p:transition xmlns:p14="http://schemas.microsoft.com/office/powerpoint/2010/main" spd="med"/>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13"/>
          <a:srcRect/>
          <a:stretch>
            <a:fillRect/>
          </a:stretch>
        </a:blipFill>
        <a:effectLst/>
      </p:bgPr>
    </p:bg>
    <p:spTree>
      <p:nvGrpSpPr>
        <p:cNvPr id="1" name=""/>
        <p:cNvGrpSpPr/>
        <p:nvPr/>
      </p:nvGrpSpPr>
      <p:grpSpPr>
        <a:xfrm>
          <a:off x="0" y="0"/>
          <a:ext cx="0" cy="0"/>
          <a:chOff x="0" y="0"/>
          <a:chExt cx="0" cy="0"/>
        </a:xfrm>
      </p:grpSpPr>
      <p:sp>
        <p:nvSpPr>
          <p:cNvPr id="2" name="Shape 2"/>
          <p:cNvSpPr>
            <a:spLocks noGrp="1"/>
          </p:cNvSpPr>
          <p:nvPr>
            <p:ph type="title"/>
          </p:nvPr>
        </p:nvSpPr>
        <p:spPr>
          <a:xfrm>
            <a:off x="355600" y="254000"/>
            <a:ext cx="12293600" cy="243840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normAutofit/>
          </a:bodyPr>
          <a:lstStyle/>
          <a:p>
            <a:pPr lvl="0">
              <a:defRPr sz="1800" cap="none">
                <a:solidFill>
                  <a:srgbClr val="000000"/>
                </a:solidFill>
              </a:defRPr>
            </a:pPr>
            <a:r>
              <a:rPr sz="7200" cap="all">
                <a:solidFill>
                  <a:srgbClr val="535353"/>
                </a:solidFill>
              </a:rPr>
              <a:t>Title Text</a:t>
            </a:r>
          </a:p>
        </p:txBody>
      </p:sp>
      <p:sp>
        <p:nvSpPr>
          <p:cNvPr id="3" name="Shape 3"/>
          <p:cNvSpPr>
            <a:spLocks noGrp="1"/>
          </p:cNvSpPr>
          <p:nvPr>
            <p:ph type="body" idx="1"/>
          </p:nvPr>
        </p:nvSpPr>
        <p:spPr>
          <a:xfrm>
            <a:off x="355600" y="2730500"/>
            <a:ext cx="12293600" cy="629920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normAutofit/>
          </a:bodyPr>
          <a:lstStyle/>
          <a:p>
            <a:pPr lvl="0">
              <a:defRPr sz="1800">
                <a:solidFill>
                  <a:srgbClr val="000000"/>
                </a:solidFill>
              </a:defRPr>
            </a:pPr>
            <a:r>
              <a:rPr sz="4600">
                <a:solidFill>
                  <a:srgbClr val="535353"/>
                </a:solidFill>
              </a:rPr>
              <a:t>Body Level One</a:t>
            </a:r>
          </a:p>
          <a:p>
            <a:pPr lvl="1">
              <a:defRPr sz="1800">
                <a:solidFill>
                  <a:srgbClr val="000000"/>
                </a:solidFill>
              </a:defRPr>
            </a:pPr>
            <a:r>
              <a:rPr sz="4600">
                <a:solidFill>
                  <a:srgbClr val="535353"/>
                </a:solidFill>
              </a:rPr>
              <a:t>Body Level Two</a:t>
            </a:r>
          </a:p>
          <a:p>
            <a:pPr lvl="2">
              <a:defRPr sz="1800">
                <a:solidFill>
                  <a:srgbClr val="000000"/>
                </a:solidFill>
              </a:defRPr>
            </a:pPr>
            <a:r>
              <a:rPr sz="4600">
                <a:solidFill>
                  <a:srgbClr val="535353"/>
                </a:solidFill>
              </a:rPr>
              <a:t>Body Level Three</a:t>
            </a:r>
          </a:p>
          <a:p>
            <a:pPr lvl="3">
              <a:defRPr sz="1800">
                <a:solidFill>
                  <a:srgbClr val="000000"/>
                </a:solidFill>
              </a:defRPr>
            </a:pPr>
            <a:r>
              <a:rPr sz="4600">
                <a:solidFill>
                  <a:srgbClr val="535353"/>
                </a:solidFill>
              </a:rPr>
              <a:t>Body Level Four</a:t>
            </a:r>
          </a:p>
          <a:p>
            <a:pPr lvl="4">
              <a:defRPr sz="1800">
                <a:solidFill>
                  <a:srgbClr val="000000"/>
                </a:solidFill>
              </a:defRPr>
            </a:pPr>
            <a:r>
              <a:rPr sz="4600">
                <a:solidFill>
                  <a:srgbClr val="535353"/>
                </a:solidFill>
              </a:rPr>
              <a:t>Body Level Five</a:t>
            </a:r>
          </a:p>
        </p:txBody>
      </p:sp>
      <p:sp>
        <p:nvSpPr>
          <p:cNvPr id="4" name="Shape 4"/>
          <p:cNvSpPr>
            <a:spLocks noGrp="1"/>
          </p:cNvSpPr>
          <p:nvPr>
            <p:ph type="sldNum" sz="quarter" idx="2"/>
          </p:nvPr>
        </p:nvSpPr>
        <p:spPr>
          <a:xfrm>
            <a:off x="6324599" y="9271000"/>
            <a:ext cx="342901" cy="355600"/>
          </a:xfrm>
          <a:prstGeom prst="rect">
            <a:avLst/>
          </a:prstGeom>
          <a:ln w="12700">
            <a:miter lim="400000"/>
          </a:ln>
        </p:spPr>
        <p:txBody>
          <a:bodyPr wrap="none" lIns="0" tIns="0" rIns="0" bIns="0">
            <a:spAutoFit/>
          </a:bodyPr>
          <a:lstStyle>
            <a:lvl1pPr>
              <a:defRPr sz="1800"/>
            </a:lvl1pPr>
          </a:lstStyle>
          <a:p>
            <a:pPr lvl="0"/>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1" r:id="rId2"/>
    <p:sldLayoutId id="2147483652" r:id="rId3"/>
    <p:sldLayoutId id="2147483653" r:id="rId4"/>
    <p:sldLayoutId id="2147483654" r:id="rId5"/>
    <p:sldLayoutId id="2147483656" r:id="rId6"/>
    <p:sldLayoutId id="2147483657" r:id="rId7"/>
    <p:sldLayoutId id="2147483658" r:id="rId8"/>
    <p:sldLayoutId id="2147483659" r:id="rId9"/>
    <p:sldLayoutId id="2147483660" r:id="rId10"/>
    <p:sldLayoutId id="2147483661" r:id="rId11"/>
  </p:sldLayoutIdLst>
  <p:transition xmlns:p14="http://schemas.microsoft.com/office/powerpoint/2010/main" spd="med"/>
  <p:txStyles>
    <p:titleStyle>
      <a:lvl1pPr algn="ctr" defTabSz="584200">
        <a:defRPr sz="7200" cap="all">
          <a:solidFill>
            <a:srgbClr val="535353"/>
          </a:solidFill>
          <a:latin typeface="+mn-lt"/>
          <a:ea typeface="+mn-ea"/>
          <a:cs typeface="+mn-cs"/>
          <a:sym typeface="Gill Sans Light"/>
        </a:defRPr>
      </a:lvl1pPr>
      <a:lvl2pPr indent="228600" algn="ctr" defTabSz="584200">
        <a:defRPr sz="7200" cap="all">
          <a:solidFill>
            <a:srgbClr val="535353"/>
          </a:solidFill>
          <a:latin typeface="+mn-lt"/>
          <a:ea typeface="+mn-ea"/>
          <a:cs typeface="+mn-cs"/>
          <a:sym typeface="Gill Sans Light"/>
        </a:defRPr>
      </a:lvl2pPr>
      <a:lvl3pPr indent="457200" algn="ctr" defTabSz="584200">
        <a:defRPr sz="7200" cap="all">
          <a:solidFill>
            <a:srgbClr val="535353"/>
          </a:solidFill>
          <a:latin typeface="+mn-lt"/>
          <a:ea typeface="+mn-ea"/>
          <a:cs typeface="+mn-cs"/>
          <a:sym typeface="Gill Sans Light"/>
        </a:defRPr>
      </a:lvl3pPr>
      <a:lvl4pPr indent="685800" algn="ctr" defTabSz="584200">
        <a:defRPr sz="7200" cap="all">
          <a:solidFill>
            <a:srgbClr val="535353"/>
          </a:solidFill>
          <a:latin typeface="+mn-lt"/>
          <a:ea typeface="+mn-ea"/>
          <a:cs typeface="+mn-cs"/>
          <a:sym typeface="Gill Sans Light"/>
        </a:defRPr>
      </a:lvl4pPr>
      <a:lvl5pPr indent="914400" algn="ctr" defTabSz="584200">
        <a:defRPr sz="7200" cap="all">
          <a:solidFill>
            <a:srgbClr val="535353"/>
          </a:solidFill>
          <a:latin typeface="+mn-lt"/>
          <a:ea typeface="+mn-ea"/>
          <a:cs typeface="+mn-cs"/>
          <a:sym typeface="Gill Sans Light"/>
        </a:defRPr>
      </a:lvl5pPr>
      <a:lvl6pPr indent="1143000" algn="ctr" defTabSz="584200">
        <a:defRPr sz="7200" cap="all">
          <a:solidFill>
            <a:srgbClr val="535353"/>
          </a:solidFill>
          <a:latin typeface="+mn-lt"/>
          <a:ea typeface="+mn-ea"/>
          <a:cs typeface="+mn-cs"/>
          <a:sym typeface="Gill Sans Light"/>
        </a:defRPr>
      </a:lvl6pPr>
      <a:lvl7pPr indent="1371600" algn="ctr" defTabSz="584200">
        <a:defRPr sz="7200" cap="all">
          <a:solidFill>
            <a:srgbClr val="535353"/>
          </a:solidFill>
          <a:latin typeface="+mn-lt"/>
          <a:ea typeface="+mn-ea"/>
          <a:cs typeface="+mn-cs"/>
          <a:sym typeface="Gill Sans Light"/>
        </a:defRPr>
      </a:lvl7pPr>
      <a:lvl8pPr indent="1600200" algn="ctr" defTabSz="584200">
        <a:defRPr sz="7200" cap="all">
          <a:solidFill>
            <a:srgbClr val="535353"/>
          </a:solidFill>
          <a:latin typeface="+mn-lt"/>
          <a:ea typeface="+mn-ea"/>
          <a:cs typeface="+mn-cs"/>
          <a:sym typeface="Gill Sans Light"/>
        </a:defRPr>
      </a:lvl8pPr>
      <a:lvl9pPr indent="1828800" algn="ctr" defTabSz="584200">
        <a:defRPr sz="7200" cap="all">
          <a:solidFill>
            <a:srgbClr val="535353"/>
          </a:solidFill>
          <a:latin typeface="+mn-lt"/>
          <a:ea typeface="+mn-ea"/>
          <a:cs typeface="+mn-cs"/>
          <a:sym typeface="Gill Sans Light"/>
        </a:defRPr>
      </a:lvl9pPr>
    </p:titleStyle>
    <p:bodyStyle>
      <a:lvl1pPr marL="520700" indent="-520700" defTabSz="584200">
        <a:lnSpc>
          <a:spcPct val="120000"/>
        </a:lnSpc>
        <a:spcBef>
          <a:spcPts val="4600"/>
        </a:spcBef>
        <a:buSzPct val="82000"/>
        <a:buChar char="•"/>
        <a:defRPr sz="4600">
          <a:solidFill>
            <a:srgbClr val="535353"/>
          </a:solidFill>
          <a:latin typeface="+mn-lt"/>
          <a:ea typeface="+mn-ea"/>
          <a:cs typeface="+mn-cs"/>
          <a:sym typeface="Gill Sans Light"/>
        </a:defRPr>
      </a:lvl1pPr>
      <a:lvl2pPr marL="1041400" indent="-520700" defTabSz="584200">
        <a:lnSpc>
          <a:spcPct val="120000"/>
        </a:lnSpc>
        <a:spcBef>
          <a:spcPts val="4600"/>
        </a:spcBef>
        <a:buSzPct val="82000"/>
        <a:buChar char="•"/>
        <a:defRPr sz="4600">
          <a:solidFill>
            <a:srgbClr val="535353"/>
          </a:solidFill>
          <a:latin typeface="+mn-lt"/>
          <a:ea typeface="+mn-ea"/>
          <a:cs typeface="+mn-cs"/>
          <a:sym typeface="Gill Sans Light"/>
        </a:defRPr>
      </a:lvl2pPr>
      <a:lvl3pPr marL="1562100" indent="-520700" defTabSz="584200">
        <a:lnSpc>
          <a:spcPct val="120000"/>
        </a:lnSpc>
        <a:spcBef>
          <a:spcPts val="4600"/>
        </a:spcBef>
        <a:buSzPct val="82000"/>
        <a:buChar char="•"/>
        <a:defRPr sz="4600">
          <a:solidFill>
            <a:srgbClr val="535353"/>
          </a:solidFill>
          <a:latin typeface="+mn-lt"/>
          <a:ea typeface="+mn-ea"/>
          <a:cs typeface="+mn-cs"/>
          <a:sym typeface="Gill Sans Light"/>
        </a:defRPr>
      </a:lvl3pPr>
      <a:lvl4pPr marL="2082800" indent="-520700" defTabSz="584200">
        <a:lnSpc>
          <a:spcPct val="120000"/>
        </a:lnSpc>
        <a:spcBef>
          <a:spcPts val="4600"/>
        </a:spcBef>
        <a:buSzPct val="82000"/>
        <a:buChar char="•"/>
        <a:defRPr sz="4600">
          <a:solidFill>
            <a:srgbClr val="535353"/>
          </a:solidFill>
          <a:latin typeface="+mn-lt"/>
          <a:ea typeface="+mn-ea"/>
          <a:cs typeface="+mn-cs"/>
          <a:sym typeface="Gill Sans Light"/>
        </a:defRPr>
      </a:lvl4pPr>
      <a:lvl5pPr marL="2603500" indent="-520700" defTabSz="584200">
        <a:lnSpc>
          <a:spcPct val="120000"/>
        </a:lnSpc>
        <a:spcBef>
          <a:spcPts val="4600"/>
        </a:spcBef>
        <a:buSzPct val="82000"/>
        <a:buChar char="•"/>
        <a:defRPr sz="4600">
          <a:solidFill>
            <a:srgbClr val="535353"/>
          </a:solidFill>
          <a:latin typeface="+mn-lt"/>
          <a:ea typeface="+mn-ea"/>
          <a:cs typeface="+mn-cs"/>
          <a:sym typeface="Gill Sans Light"/>
        </a:defRPr>
      </a:lvl5pPr>
      <a:lvl6pPr marL="3124200" indent="-520700" defTabSz="584200">
        <a:lnSpc>
          <a:spcPct val="120000"/>
        </a:lnSpc>
        <a:spcBef>
          <a:spcPts val="4600"/>
        </a:spcBef>
        <a:buSzPct val="82000"/>
        <a:buChar char="•"/>
        <a:defRPr sz="4600">
          <a:solidFill>
            <a:srgbClr val="535353"/>
          </a:solidFill>
          <a:latin typeface="+mn-lt"/>
          <a:ea typeface="+mn-ea"/>
          <a:cs typeface="+mn-cs"/>
          <a:sym typeface="Gill Sans Light"/>
        </a:defRPr>
      </a:lvl6pPr>
      <a:lvl7pPr marL="3644900" indent="-520700" defTabSz="584200">
        <a:lnSpc>
          <a:spcPct val="120000"/>
        </a:lnSpc>
        <a:spcBef>
          <a:spcPts val="4600"/>
        </a:spcBef>
        <a:buSzPct val="82000"/>
        <a:buChar char="•"/>
        <a:defRPr sz="4600">
          <a:solidFill>
            <a:srgbClr val="535353"/>
          </a:solidFill>
          <a:latin typeface="+mn-lt"/>
          <a:ea typeface="+mn-ea"/>
          <a:cs typeface="+mn-cs"/>
          <a:sym typeface="Gill Sans Light"/>
        </a:defRPr>
      </a:lvl7pPr>
      <a:lvl8pPr marL="4165600" indent="-520700" defTabSz="584200">
        <a:lnSpc>
          <a:spcPct val="120000"/>
        </a:lnSpc>
        <a:spcBef>
          <a:spcPts val="4600"/>
        </a:spcBef>
        <a:buSzPct val="82000"/>
        <a:buChar char="•"/>
        <a:defRPr sz="4600">
          <a:solidFill>
            <a:srgbClr val="535353"/>
          </a:solidFill>
          <a:latin typeface="+mn-lt"/>
          <a:ea typeface="+mn-ea"/>
          <a:cs typeface="+mn-cs"/>
          <a:sym typeface="Gill Sans Light"/>
        </a:defRPr>
      </a:lvl8pPr>
      <a:lvl9pPr marL="4686300" indent="-520700" defTabSz="584200">
        <a:lnSpc>
          <a:spcPct val="120000"/>
        </a:lnSpc>
        <a:spcBef>
          <a:spcPts val="4600"/>
        </a:spcBef>
        <a:buSzPct val="82000"/>
        <a:buChar char="•"/>
        <a:defRPr sz="4600">
          <a:solidFill>
            <a:srgbClr val="535353"/>
          </a:solidFill>
          <a:latin typeface="+mn-lt"/>
          <a:ea typeface="+mn-ea"/>
          <a:cs typeface="+mn-cs"/>
          <a:sym typeface="Gill Sans Light"/>
        </a:defRPr>
      </a:lvl9pPr>
    </p:bodyStyle>
    <p:otherStyle>
      <a:lvl1pPr algn="ctr" defTabSz="584200">
        <a:defRPr>
          <a:solidFill>
            <a:schemeClr val="tx1"/>
          </a:solidFill>
          <a:latin typeface="+mn-lt"/>
          <a:ea typeface="+mn-ea"/>
          <a:cs typeface="+mn-cs"/>
          <a:sym typeface="Gill Sans Light"/>
        </a:defRPr>
      </a:lvl1pPr>
      <a:lvl2pPr indent="228600" algn="ctr" defTabSz="584200">
        <a:defRPr>
          <a:solidFill>
            <a:schemeClr val="tx1"/>
          </a:solidFill>
          <a:latin typeface="+mn-lt"/>
          <a:ea typeface="+mn-ea"/>
          <a:cs typeface="+mn-cs"/>
          <a:sym typeface="Gill Sans Light"/>
        </a:defRPr>
      </a:lvl2pPr>
      <a:lvl3pPr indent="457200" algn="ctr" defTabSz="584200">
        <a:defRPr>
          <a:solidFill>
            <a:schemeClr val="tx1"/>
          </a:solidFill>
          <a:latin typeface="+mn-lt"/>
          <a:ea typeface="+mn-ea"/>
          <a:cs typeface="+mn-cs"/>
          <a:sym typeface="Gill Sans Light"/>
        </a:defRPr>
      </a:lvl3pPr>
      <a:lvl4pPr indent="685800" algn="ctr" defTabSz="584200">
        <a:defRPr>
          <a:solidFill>
            <a:schemeClr val="tx1"/>
          </a:solidFill>
          <a:latin typeface="+mn-lt"/>
          <a:ea typeface="+mn-ea"/>
          <a:cs typeface="+mn-cs"/>
          <a:sym typeface="Gill Sans Light"/>
        </a:defRPr>
      </a:lvl4pPr>
      <a:lvl5pPr indent="914400" algn="ctr" defTabSz="584200">
        <a:defRPr>
          <a:solidFill>
            <a:schemeClr val="tx1"/>
          </a:solidFill>
          <a:latin typeface="+mn-lt"/>
          <a:ea typeface="+mn-ea"/>
          <a:cs typeface="+mn-cs"/>
          <a:sym typeface="Gill Sans Light"/>
        </a:defRPr>
      </a:lvl5pPr>
      <a:lvl6pPr indent="1143000" algn="ctr" defTabSz="584200">
        <a:defRPr>
          <a:solidFill>
            <a:schemeClr val="tx1"/>
          </a:solidFill>
          <a:latin typeface="+mn-lt"/>
          <a:ea typeface="+mn-ea"/>
          <a:cs typeface="+mn-cs"/>
          <a:sym typeface="Gill Sans Light"/>
        </a:defRPr>
      </a:lvl6pPr>
      <a:lvl7pPr indent="1371600" algn="ctr" defTabSz="584200">
        <a:defRPr>
          <a:solidFill>
            <a:schemeClr val="tx1"/>
          </a:solidFill>
          <a:latin typeface="+mn-lt"/>
          <a:ea typeface="+mn-ea"/>
          <a:cs typeface="+mn-cs"/>
          <a:sym typeface="Gill Sans Light"/>
        </a:defRPr>
      </a:lvl7pPr>
      <a:lvl8pPr indent="1600200" algn="ctr" defTabSz="584200">
        <a:defRPr>
          <a:solidFill>
            <a:schemeClr val="tx1"/>
          </a:solidFill>
          <a:latin typeface="+mn-lt"/>
          <a:ea typeface="+mn-ea"/>
          <a:cs typeface="+mn-cs"/>
          <a:sym typeface="Gill Sans Light"/>
        </a:defRPr>
      </a:lvl8pPr>
      <a:lvl9pPr indent="1828800" algn="ctr" defTabSz="584200">
        <a:defRPr>
          <a:solidFill>
            <a:schemeClr val="tx1"/>
          </a:solidFill>
          <a:latin typeface="+mn-lt"/>
          <a:ea typeface="+mn-ea"/>
          <a:cs typeface="+mn-cs"/>
          <a:sym typeface="Gill Sans Light"/>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2.xml"/><Relationship Id="rId4" Type="http://schemas.openxmlformats.org/officeDocument/2006/relationships/diagramLayout" Target="../diagrams/layout2.xml"/><Relationship Id="rId5" Type="http://schemas.openxmlformats.org/officeDocument/2006/relationships/diagramQuickStyle" Target="../diagrams/quickStyle2.xml"/><Relationship Id="rId6" Type="http://schemas.openxmlformats.org/officeDocument/2006/relationships/diagramColors" Target="../diagrams/colors2.xml"/><Relationship Id="rId7" Type="http://schemas.microsoft.com/office/2007/relationships/diagramDrawing" Target="../diagrams/drawing2.xml"/><Relationship Id="rId1" Type="http://schemas.openxmlformats.org/officeDocument/2006/relationships/slideLayout" Target="../slideLayouts/slideLayout11.xml"/><Relationship Id="rId2" Type="http://schemas.openxmlformats.org/officeDocument/2006/relationships/notesSlide" Target="../notesSlides/notesSlide9.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5.png"/><Relationship Id="rId1" Type="http://schemas.openxmlformats.org/officeDocument/2006/relationships/slideLayout" Target="../slideLayouts/slideLayout4.xml"/><Relationship Id="rId2" Type="http://schemas.openxmlformats.org/officeDocument/2006/relationships/notesSlide" Target="../notesSlides/notesSlide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 Id="rId3" Type="http://schemas.openxmlformats.org/officeDocument/2006/relationships/image" Target="../media/image8.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4.xml"/><Relationship Id="rId3" Type="http://schemas.openxmlformats.org/officeDocument/2006/relationships/image" Target="../media/image8.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9.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5.xml"/><Relationship Id="rId3" Type="http://schemas.openxmlformats.org/officeDocument/2006/relationships/image" Target="../media/image10.png"/></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1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1.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2.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3.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3.xml"/><Relationship Id="rId4" Type="http://schemas.openxmlformats.org/officeDocument/2006/relationships/diagramLayout" Target="../diagrams/layout3.xml"/><Relationship Id="rId5" Type="http://schemas.openxmlformats.org/officeDocument/2006/relationships/diagramQuickStyle" Target="../diagrams/quickStyle3.xml"/><Relationship Id="rId6" Type="http://schemas.openxmlformats.org/officeDocument/2006/relationships/diagramColors" Target="../diagrams/colors3.xml"/><Relationship Id="rId7" Type="http://schemas.microsoft.com/office/2007/relationships/diagramDrawing" Target="../diagrams/drawing3.xml"/><Relationship Id="rId1" Type="http://schemas.openxmlformats.org/officeDocument/2006/relationships/slideLayout" Target="../slideLayouts/slideLayout11.xml"/><Relationship Id="rId2" Type="http://schemas.openxmlformats.org/officeDocument/2006/relationships/notesSlide" Target="../notesSlides/notesSlide16.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1" Type="http://schemas.openxmlformats.org/officeDocument/2006/relationships/slideLayout" Target="../slideLayouts/slideLayout4.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4.xml"/><Relationship Id="rId3"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5.png"/><Relationship Id="rId1" Type="http://schemas.openxmlformats.org/officeDocument/2006/relationships/slideLayout" Target="../slideLayouts/slideLayout4.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1" Type="http://schemas.openxmlformats.org/officeDocument/2006/relationships/slideLayout" Target="../slideLayouts/slideLayout5.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Shape 61"/>
          <p:cNvSpPr>
            <a:spLocks noGrp="1"/>
          </p:cNvSpPr>
          <p:nvPr>
            <p:ph type="title"/>
          </p:nvPr>
        </p:nvSpPr>
        <p:spPr>
          <a:xfrm>
            <a:off x="355600" y="2044700"/>
            <a:ext cx="12293600" cy="5355059"/>
          </a:xfrm>
          <a:prstGeom prst="rect">
            <a:avLst/>
          </a:prstGeom>
        </p:spPr>
        <p:txBody>
          <a:bodyPr>
            <a:normAutofit/>
          </a:bodyPr>
          <a:lstStyle/>
          <a:p>
            <a:pPr lvl="0">
              <a:defRPr sz="1800" cap="none">
                <a:solidFill>
                  <a:srgbClr val="000000"/>
                </a:solidFill>
              </a:defRPr>
            </a:pPr>
            <a:r>
              <a:rPr lang="en-US" sz="6600" cap="all" dirty="0" smtClean="0">
                <a:solidFill>
                  <a:srgbClr val="535353"/>
                </a:solidFill>
              </a:rPr>
              <a:t>Module planning protocol</a:t>
            </a:r>
            <a:r>
              <a:rPr lang="en-US" sz="6600" dirty="0"/>
              <a:t> </a:t>
            </a:r>
            <a:br>
              <a:rPr lang="en-US" sz="6600" dirty="0"/>
            </a:br>
            <a:r>
              <a:rPr lang="en-US" sz="6600" dirty="0" smtClean="0"/>
              <a:t>and </a:t>
            </a:r>
            <a:br>
              <a:rPr lang="en-US" sz="6600" dirty="0" smtClean="0"/>
            </a:br>
            <a:r>
              <a:rPr lang="en-US" sz="6600" dirty="0" smtClean="0"/>
              <a:t>DATA ANALYSIS PROTOCOL</a:t>
            </a:r>
            <a:endParaRPr sz="6600" cap="all" dirty="0">
              <a:solidFill>
                <a:srgbClr val="535353"/>
              </a:solidFill>
            </a:endParaRPr>
          </a:p>
        </p:txBody>
      </p:sp>
      <p:sp>
        <p:nvSpPr>
          <p:cNvPr id="63" name="Shape 63"/>
          <p:cNvSpPr>
            <a:spLocks noGrp="1"/>
          </p:cNvSpPr>
          <p:nvPr>
            <p:ph type="sldNum" sz="quarter" idx="2"/>
          </p:nvPr>
        </p:nvSpPr>
        <p:spPr>
          <a:xfrm>
            <a:off x="6381749" y="9271000"/>
            <a:ext cx="228601" cy="355600"/>
          </a:xfrm>
          <a:prstGeom prst="rect">
            <a:avLst/>
          </a:prstGeom>
          <a:extLst>
            <a:ext uri="{C572A759-6A51-4108-AA02-DFA0A04FC94B}">
              <ma14:wrappingTextBoxFlag xmlns:ma14="http://schemas.microsoft.com/office/mac/drawingml/2011/main" val="1"/>
            </a:ext>
          </a:extLst>
        </p:spPr>
        <p:txBody>
          <a:bodyPr/>
          <a:lstStyle/>
          <a:p>
            <a:pPr lvl="0">
              <a:defRPr>
                <a:solidFill>
                  <a:srgbClr val="000000"/>
                </a:solidFill>
              </a:defRPr>
            </a:pPr>
            <a:fld id="{86CB4B4D-7CA3-9044-876B-883B54F8677D}" type="slidenum">
              <a:rPr>
                <a:solidFill>
                  <a:srgbClr val="535353"/>
                </a:solidFill>
              </a:rPr>
              <a:t>1</a:t>
            </a:fld>
            <a:endParaRPr>
              <a:solidFill>
                <a:srgbClr val="535353"/>
              </a:solidFill>
            </a:endParaRPr>
          </a:p>
        </p:txBody>
      </p:sp>
    </p:spTree>
  </p:cSld>
  <p:clrMapOvr>
    <a:masterClrMapping/>
  </p:clrMapOvr>
  <p:transition xmlns:p14="http://schemas.microsoft.com/office/powerpoint/2010/main" spd="slow">
    <p:fade thruBlk="1"/>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2057118853"/>
              </p:ext>
            </p:extLst>
          </p:nvPr>
        </p:nvGraphicFramePr>
        <p:xfrm>
          <a:off x="0" y="283839"/>
          <a:ext cx="13004800" cy="928914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p:cNvSpPr txBox="1"/>
          <p:nvPr/>
        </p:nvSpPr>
        <p:spPr>
          <a:xfrm>
            <a:off x="4756059" y="2958140"/>
            <a:ext cx="2967364" cy="3961426"/>
          </a:xfrm>
          <a:prstGeom prst="rect">
            <a:avLst/>
          </a:prstGeom>
          <a:noFill/>
        </p:spPr>
        <p:txBody>
          <a:bodyPr wrap="square" lIns="130046" tIns="65023" rIns="130046" bIns="65023" rtlCol="0">
            <a:spAutoFit/>
          </a:bodyPr>
          <a:lstStyle/>
          <a:p>
            <a:pPr algn="ctr"/>
            <a:r>
              <a:rPr lang="en-US" sz="5000" b="1" dirty="0">
                <a:solidFill>
                  <a:schemeClr val="tx2">
                    <a:lumMod val="75000"/>
                  </a:schemeClr>
                </a:solidFill>
                <a:latin typeface="Arial Unicode MS"/>
                <a:cs typeface="Arial Unicode MS"/>
              </a:rPr>
              <a:t>Cycle </a:t>
            </a:r>
          </a:p>
          <a:p>
            <a:pPr algn="ctr"/>
            <a:r>
              <a:rPr lang="en-US" sz="5000" b="1" dirty="0">
                <a:solidFill>
                  <a:schemeClr val="tx2">
                    <a:lumMod val="75000"/>
                  </a:schemeClr>
                </a:solidFill>
                <a:latin typeface="Arial Unicode MS"/>
                <a:cs typeface="Arial Unicode MS"/>
              </a:rPr>
              <a:t>of Teaching &amp; </a:t>
            </a:r>
          </a:p>
          <a:p>
            <a:pPr algn="ctr"/>
            <a:r>
              <a:rPr lang="en-US" sz="5000" b="1" dirty="0">
                <a:solidFill>
                  <a:schemeClr val="tx2">
                    <a:lumMod val="75000"/>
                  </a:schemeClr>
                </a:solidFill>
                <a:latin typeface="Arial Unicode MS"/>
                <a:cs typeface="Arial Unicode MS"/>
              </a:rPr>
              <a:t>Learning</a:t>
            </a:r>
          </a:p>
        </p:txBody>
      </p:sp>
    </p:spTree>
    <p:extLst>
      <p:ext uri="{BB962C8B-B14F-4D97-AF65-F5344CB8AC3E}">
        <p14:creationId xmlns:p14="http://schemas.microsoft.com/office/powerpoint/2010/main" val="4085337154"/>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sz="5400" dirty="0" smtClean="0"/>
              <a:t>Step three: Build lessons for academic success</a:t>
            </a:r>
            <a:endParaRPr lang="en-US" sz="5400" dirty="0"/>
          </a:p>
        </p:txBody>
      </p:sp>
      <p:pic>
        <p:nvPicPr>
          <p:cNvPr id="6" name="Picture 5" descr="Screen shot 2014-10-29 at 11.56.19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3377" y="2830456"/>
            <a:ext cx="12461962" cy="6623926"/>
          </a:xfrm>
          <a:prstGeom prst="rect">
            <a:avLst/>
          </a:prstGeom>
        </p:spPr>
      </p:pic>
      <p:pic>
        <p:nvPicPr>
          <p:cNvPr id="7" name="Picture 6" descr="Screen shot 2014-10-29 at 11.54.31 A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04078" y="2720898"/>
            <a:ext cx="2885094" cy="2167597"/>
          </a:xfrm>
          <a:prstGeom prst="rect">
            <a:avLst/>
          </a:prstGeom>
        </p:spPr>
      </p:pic>
      <p:pic>
        <p:nvPicPr>
          <p:cNvPr id="2" name="Picture 1" descr="Screen shot 2014-10-29 at 11.59.10 AM.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658427" y="2692400"/>
            <a:ext cx="2849504" cy="2260342"/>
          </a:xfrm>
          <a:prstGeom prst="rect">
            <a:avLst/>
          </a:prstGeom>
        </p:spPr>
      </p:pic>
      <p:sp>
        <p:nvSpPr>
          <p:cNvPr id="4" name="Multiply 3"/>
          <p:cNvSpPr/>
          <p:nvPr/>
        </p:nvSpPr>
        <p:spPr>
          <a:xfrm>
            <a:off x="8496016" y="5899889"/>
            <a:ext cx="1088457" cy="1088774"/>
          </a:xfrm>
          <a:prstGeom prst="mathMultiply">
            <a:avLst/>
          </a:prstGeom>
          <a:solidFill>
            <a:srgbClr val="008000"/>
          </a:solidFill>
          <a:ln w="12700" cap="flat">
            <a:solidFill>
              <a:srgbClr val="008000"/>
            </a:solid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US" sz="3600" b="0" i="0" u="none" strike="noStrike" cap="none" spc="0" normalizeH="0" baseline="0">
              <a:ln>
                <a:noFill/>
              </a:ln>
              <a:solidFill>
                <a:srgbClr val="FFFFFF"/>
              </a:solidFill>
              <a:effectLst/>
              <a:uFillTx/>
              <a:latin typeface="+mn-lt"/>
              <a:ea typeface="+mn-ea"/>
              <a:cs typeface="+mn-cs"/>
              <a:sym typeface="Gill Sans Light"/>
            </a:endParaRPr>
          </a:p>
        </p:txBody>
      </p:sp>
      <p:sp>
        <p:nvSpPr>
          <p:cNvPr id="8" name="Multiply 7"/>
          <p:cNvSpPr/>
          <p:nvPr/>
        </p:nvSpPr>
        <p:spPr>
          <a:xfrm>
            <a:off x="4746884" y="5355502"/>
            <a:ext cx="1088457" cy="1088774"/>
          </a:xfrm>
          <a:prstGeom prst="mathMultiply">
            <a:avLst/>
          </a:prstGeom>
          <a:solidFill>
            <a:srgbClr val="008000"/>
          </a:solidFill>
          <a:ln w="12700" cap="flat">
            <a:solidFill>
              <a:srgbClr val="008000"/>
            </a:solid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US" sz="3600" b="0" i="0" u="none" strike="noStrike" cap="none" spc="0" normalizeH="0" baseline="0">
              <a:ln>
                <a:noFill/>
              </a:ln>
              <a:solidFill>
                <a:srgbClr val="FFFFFF"/>
              </a:solidFill>
              <a:effectLst/>
              <a:uFillTx/>
              <a:latin typeface="+mn-lt"/>
              <a:ea typeface="+mn-ea"/>
              <a:cs typeface="+mn-cs"/>
              <a:sym typeface="Gill Sans Light"/>
            </a:endParaRPr>
          </a:p>
        </p:txBody>
      </p:sp>
      <p:sp>
        <p:nvSpPr>
          <p:cNvPr id="9" name="Multiply 8"/>
          <p:cNvSpPr/>
          <p:nvPr/>
        </p:nvSpPr>
        <p:spPr>
          <a:xfrm>
            <a:off x="3658427" y="5232164"/>
            <a:ext cx="1088457" cy="1088774"/>
          </a:xfrm>
          <a:prstGeom prst="mathMultiply">
            <a:avLst/>
          </a:prstGeom>
          <a:solidFill>
            <a:srgbClr val="008000"/>
          </a:solidFill>
          <a:ln w="12700" cap="flat">
            <a:solidFill>
              <a:srgbClr val="008000"/>
            </a:solid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US" sz="3600" b="0" i="0" u="none" strike="noStrike" cap="none" spc="0" normalizeH="0" baseline="0">
              <a:ln>
                <a:noFill/>
              </a:ln>
              <a:solidFill>
                <a:srgbClr val="FFFFFF"/>
              </a:solidFill>
              <a:effectLst/>
              <a:uFillTx/>
              <a:latin typeface="+mn-lt"/>
              <a:ea typeface="+mn-ea"/>
              <a:cs typeface="+mn-cs"/>
              <a:sym typeface="Gill Sans Light"/>
            </a:endParaRPr>
          </a:p>
        </p:txBody>
      </p:sp>
      <p:sp>
        <p:nvSpPr>
          <p:cNvPr id="10" name="Multiply 9"/>
          <p:cNvSpPr/>
          <p:nvPr/>
        </p:nvSpPr>
        <p:spPr>
          <a:xfrm>
            <a:off x="6447461" y="6081351"/>
            <a:ext cx="1088457" cy="1088774"/>
          </a:xfrm>
          <a:prstGeom prst="mathMultiply">
            <a:avLst/>
          </a:prstGeom>
          <a:solidFill>
            <a:srgbClr val="008000"/>
          </a:solidFill>
          <a:ln w="12700" cap="flat">
            <a:solidFill>
              <a:srgbClr val="008000"/>
            </a:solid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US" sz="3600" b="0" i="0" u="none" strike="noStrike" cap="none" spc="0" normalizeH="0" baseline="0">
              <a:ln>
                <a:noFill/>
              </a:ln>
              <a:solidFill>
                <a:srgbClr val="FFFFFF"/>
              </a:solidFill>
              <a:effectLst/>
              <a:uFillTx/>
              <a:latin typeface="+mn-lt"/>
              <a:ea typeface="+mn-ea"/>
              <a:cs typeface="+mn-cs"/>
              <a:sym typeface="Gill Sans Light"/>
            </a:endParaRPr>
          </a:p>
        </p:txBody>
      </p:sp>
      <p:sp>
        <p:nvSpPr>
          <p:cNvPr id="11" name="Multiply 10"/>
          <p:cNvSpPr/>
          <p:nvPr/>
        </p:nvSpPr>
        <p:spPr>
          <a:xfrm>
            <a:off x="10492747" y="5507902"/>
            <a:ext cx="1088457" cy="1088774"/>
          </a:xfrm>
          <a:prstGeom prst="mathMultiply">
            <a:avLst/>
          </a:prstGeom>
          <a:solidFill>
            <a:srgbClr val="FFFF00"/>
          </a:solidFill>
          <a:ln w="12700" cap="flat">
            <a:solidFill>
              <a:srgbClr val="FFFF00"/>
            </a:solid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US" sz="3600" b="0" i="0" u="none" strike="noStrike" cap="none" spc="0" normalizeH="0" baseline="0">
              <a:ln>
                <a:noFill/>
              </a:ln>
              <a:solidFill>
                <a:srgbClr val="FFFFFF"/>
              </a:solidFill>
              <a:effectLst/>
              <a:uFillTx/>
              <a:latin typeface="+mn-lt"/>
              <a:ea typeface="+mn-ea"/>
              <a:cs typeface="+mn-cs"/>
              <a:sym typeface="Gill Sans Light"/>
            </a:endParaRPr>
          </a:p>
        </p:txBody>
      </p:sp>
      <p:sp>
        <p:nvSpPr>
          <p:cNvPr id="12" name="Multiply 11"/>
          <p:cNvSpPr/>
          <p:nvPr/>
        </p:nvSpPr>
        <p:spPr>
          <a:xfrm>
            <a:off x="3327068" y="6084896"/>
            <a:ext cx="1088457" cy="1088774"/>
          </a:xfrm>
          <a:prstGeom prst="mathMultiply">
            <a:avLst/>
          </a:prstGeom>
          <a:solidFill>
            <a:srgbClr val="FFFF00"/>
          </a:solidFill>
          <a:ln w="12700" cap="flat">
            <a:solidFill>
              <a:srgbClr val="FFFF00"/>
            </a:solid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US" sz="3600" b="0" i="0" u="none" strike="noStrike" cap="none" spc="0" normalizeH="0" baseline="0">
              <a:ln>
                <a:noFill/>
              </a:ln>
              <a:solidFill>
                <a:srgbClr val="FFFFFF"/>
              </a:solidFill>
              <a:effectLst/>
              <a:uFillTx/>
              <a:latin typeface="+mn-lt"/>
              <a:ea typeface="+mn-ea"/>
              <a:cs typeface="+mn-cs"/>
              <a:sym typeface="Gill Sans Light"/>
            </a:endParaRPr>
          </a:p>
        </p:txBody>
      </p:sp>
    </p:spTree>
    <p:extLst>
      <p:ext uri="{BB962C8B-B14F-4D97-AF65-F5344CB8AC3E}">
        <p14:creationId xmlns:p14="http://schemas.microsoft.com/office/powerpoint/2010/main" val="1599777337"/>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9" grpId="0" animBg="1"/>
      <p:bldP spid="10" grpId="0" animBg="1"/>
      <p:bldP spid="11" grpId="0" animBg="1"/>
      <p:bldP spid="1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Shape 61"/>
          <p:cNvSpPr>
            <a:spLocks noGrp="1"/>
          </p:cNvSpPr>
          <p:nvPr>
            <p:ph type="title"/>
          </p:nvPr>
        </p:nvSpPr>
        <p:spPr>
          <a:prstGeom prst="rect">
            <a:avLst/>
          </a:prstGeom>
        </p:spPr>
        <p:txBody>
          <a:bodyPr/>
          <a:lstStyle/>
          <a:p>
            <a:pPr lvl="0">
              <a:defRPr sz="1800" cap="none">
                <a:solidFill>
                  <a:srgbClr val="000000"/>
                </a:solidFill>
              </a:defRPr>
            </a:pPr>
            <a:r>
              <a:rPr lang="en-US" sz="7200" cap="all" dirty="0" smtClean="0">
                <a:solidFill>
                  <a:srgbClr val="535353"/>
                </a:solidFill>
              </a:rPr>
              <a:t>Step three: build lessons for assessment success</a:t>
            </a:r>
            <a:endParaRPr sz="7200" cap="all" dirty="0">
              <a:solidFill>
                <a:srgbClr val="535353"/>
              </a:solidFill>
            </a:endParaRPr>
          </a:p>
        </p:txBody>
      </p:sp>
      <p:sp>
        <p:nvSpPr>
          <p:cNvPr id="62" name="Shape 62"/>
          <p:cNvSpPr>
            <a:spLocks noGrp="1"/>
          </p:cNvSpPr>
          <p:nvPr>
            <p:ph type="body" idx="1"/>
          </p:nvPr>
        </p:nvSpPr>
        <p:spPr>
          <a:xfrm>
            <a:off x="355600" y="2785722"/>
            <a:ext cx="12293600" cy="6540500"/>
          </a:xfrm>
          <a:prstGeom prst="rect">
            <a:avLst/>
          </a:prstGeom>
        </p:spPr>
        <p:txBody>
          <a:bodyPr>
            <a:normAutofit fontScale="85000" lnSpcReduction="20000"/>
          </a:bodyPr>
          <a:lstStyle/>
          <a:p>
            <a:pPr marL="0" indent="0">
              <a:buNone/>
            </a:pPr>
            <a:r>
              <a:rPr lang="en-US" dirty="0"/>
              <a:t>Begin by looking at the Exit Ticket.</a:t>
            </a:r>
          </a:p>
          <a:p>
            <a:pPr lvl="1"/>
            <a:r>
              <a:rPr lang="en-US" dirty="0" smtClean="0"/>
              <a:t>Align this Exit Ticket to the End-of-Module Assessment. </a:t>
            </a:r>
          </a:p>
          <a:p>
            <a:pPr lvl="2"/>
            <a:r>
              <a:rPr lang="en-US" dirty="0" smtClean="0"/>
              <a:t>Does this Exit Ticket assess one of the big ideas from the End-of-Module Assessment?</a:t>
            </a:r>
          </a:p>
          <a:p>
            <a:pPr lvl="2"/>
            <a:r>
              <a:rPr lang="en-US" dirty="0" smtClean="0"/>
              <a:t>If so, note that lesson on the Module Planning Matrix.</a:t>
            </a:r>
          </a:p>
          <a:p>
            <a:pPr lvl="2"/>
            <a:r>
              <a:rPr lang="en-US" dirty="0" smtClean="0"/>
              <a:t>How does this information help us build lessons for assessment success?</a:t>
            </a:r>
            <a:endParaRPr lang="en-US" dirty="0"/>
          </a:p>
        </p:txBody>
      </p:sp>
      <p:sp>
        <p:nvSpPr>
          <p:cNvPr id="63" name="Shape 63"/>
          <p:cNvSpPr>
            <a:spLocks noGrp="1"/>
          </p:cNvSpPr>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lvl="0">
              <a:defRPr>
                <a:solidFill>
                  <a:srgbClr val="000000"/>
                </a:solidFill>
              </a:defRPr>
            </a:pPr>
            <a:fld id="{86CB4B4D-7CA3-9044-876B-883B54F8677D}" type="slidenum">
              <a:rPr>
                <a:solidFill>
                  <a:srgbClr val="535353"/>
                </a:solidFill>
              </a:rPr>
              <a:t>12</a:t>
            </a:fld>
            <a:endParaRPr>
              <a:solidFill>
                <a:srgbClr val="535353"/>
              </a:solidFill>
            </a:endParaRPr>
          </a:p>
        </p:txBody>
      </p:sp>
    </p:spTree>
    <p:extLst>
      <p:ext uri="{BB962C8B-B14F-4D97-AF65-F5344CB8AC3E}">
        <p14:creationId xmlns:p14="http://schemas.microsoft.com/office/powerpoint/2010/main" val="4140730446"/>
      </p:ext>
    </p:extLst>
  </p:cSld>
  <p:clrMapOvr>
    <a:masterClrMapping/>
  </p:clrMapOvr>
  <p:transition xmlns:p14="http://schemas.microsoft.com/office/powerpoint/2010/main" spd="slow">
    <p:fade thruBlk="1"/>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2">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2">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Screen shot 2014-10-29 at 11.45.13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32053" y="2635601"/>
            <a:ext cx="10851139" cy="6943211"/>
          </a:xfrm>
          <a:prstGeom prst="rect">
            <a:avLst/>
          </a:prstGeom>
        </p:spPr>
      </p:pic>
      <p:sp>
        <p:nvSpPr>
          <p:cNvPr id="2" name="Title 1"/>
          <p:cNvSpPr>
            <a:spLocks noGrp="1"/>
          </p:cNvSpPr>
          <p:nvPr>
            <p:ph type="title"/>
          </p:nvPr>
        </p:nvSpPr>
        <p:spPr/>
        <p:txBody>
          <a:bodyPr/>
          <a:lstStyle/>
          <a:p>
            <a:r>
              <a:rPr lang="en-US" dirty="0" smtClean="0"/>
              <a:t>Step two: Analyze Assessment</a:t>
            </a:r>
            <a:endParaRPr lang="en-US" dirty="0"/>
          </a:p>
        </p:txBody>
      </p:sp>
      <p:sp>
        <p:nvSpPr>
          <p:cNvPr id="4" name="TextBox 3"/>
          <p:cNvSpPr txBox="1"/>
          <p:nvPr/>
        </p:nvSpPr>
        <p:spPr>
          <a:xfrm>
            <a:off x="1587565" y="5611843"/>
            <a:ext cx="396891" cy="656590"/>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r>
              <a:rPr kumimoji="0" lang="en-US" sz="3600" b="0" i="0" u="none" strike="noStrike" cap="none" spc="0" normalizeH="0" baseline="0" dirty="0" smtClean="0">
                <a:ln>
                  <a:noFill/>
                </a:ln>
                <a:solidFill>
                  <a:srgbClr val="535353"/>
                </a:solidFill>
                <a:effectLst/>
                <a:uFillTx/>
                <a:latin typeface="+mn-lt"/>
                <a:ea typeface="+mn-ea"/>
                <a:cs typeface="+mn-cs"/>
                <a:sym typeface="Gill Sans Light"/>
              </a:rPr>
              <a:t>1</a:t>
            </a:r>
            <a:endParaRPr kumimoji="0" lang="en-US" sz="3600" b="0" i="0" u="none" strike="noStrike" cap="none" spc="0" normalizeH="0" baseline="0" dirty="0">
              <a:ln>
                <a:noFill/>
              </a:ln>
              <a:solidFill>
                <a:srgbClr val="535353"/>
              </a:solidFill>
              <a:effectLst/>
              <a:uFillTx/>
              <a:latin typeface="+mn-lt"/>
              <a:ea typeface="+mn-ea"/>
              <a:cs typeface="+mn-cs"/>
              <a:sym typeface="Gill Sans Light"/>
            </a:endParaRPr>
          </a:p>
        </p:txBody>
      </p:sp>
      <p:sp>
        <p:nvSpPr>
          <p:cNvPr id="5" name="TextBox 4"/>
          <p:cNvSpPr txBox="1"/>
          <p:nvPr/>
        </p:nvSpPr>
        <p:spPr>
          <a:xfrm>
            <a:off x="2771883" y="5299869"/>
            <a:ext cx="4160483" cy="1210588"/>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r>
              <a:rPr lang="en-US" dirty="0" smtClean="0"/>
              <a:t>Fluency with addition and subtraction</a:t>
            </a:r>
            <a:endParaRPr kumimoji="0" lang="en-US" sz="3600" b="0" i="0" u="none" strike="noStrike" cap="none" spc="0" normalizeH="0" baseline="0" dirty="0">
              <a:ln>
                <a:noFill/>
              </a:ln>
              <a:solidFill>
                <a:srgbClr val="535353"/>
              </a:solidFill>
              <a:effectLst/>
              <a:uFillTx/>
              <a:latin typeface="+mn-lt"/>
              <a:ea typeface="+mn-ea"/>
              <a:cs typeface="+mn-cs"/>
              <a:sym typeface="Gill Sans Light"/>
            </a:endParaRPr>
          </a:p>
        </p:txBody>
      </p:sp>
      <p:sp>
        <p:nvSpPr>
          <p:cNvPr id="6" name="TextBox 5"/>
          <p:cNvSpPr txBox="1"/>
          <p:nvPr/>
        </p:nvSpPr>
        <p:spPr>
          <a:xfrm>
            <a:off x="1587565" y="7351807"/>
            <a:ext cx="396891" cy="656590"/>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r>
              <a:rPr lang="en-US" dirty="0"/>
              <a:t>2</a:t>
            </a:r>
            <a:endParaRPr kumimoji="0" lang="en-US" sz="3600" b="0" i="0" u="none" strike="noStrike" cap="none" spc="0" normalizeH="0" baseline="0" dirty="0">
              <a:ln>
                <a:noFill/>
              </a:ln>
              <a:solidFill>
                <a:srgbClr val="535353"/>
              </a:solidFill>
              <a:effectLst/>
              <a:uFillTx/>
              <a:latin typeface="+mn-lt"/>
              <a:ea typeface="+mn-ea"/>
              <a:cs typeface="+mn-cs"/>
              <a:sym typeface="Gill Sans Light"/>
            </a:endParaRPr>
          </a:p>
        </p:txBody>
      </p:sp>
      <p:sp>
        <p:nvSpPr>
          <p:cNvPr id="7" name="TextBox 6"/>
          <p:cNvSpPr txBox="1"/>
          <p:nvPr/>
        </p:nvSpPr>
        <p:spPr>
          <a:xfrm>
            <a:off x="2771883" y="6875319"/>
            <a:ext cx="4160483" cy="1210588"/>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r>
              <a:rPr lang="en-US" dirty="0" smtClean="0"/>
              <a:t>Fluency with addition and subtraction</a:t>
            </a:r>
            <a:endParaRPr kumimoji="0" lang="en-US" sz="3600" b="0" i="0" u="none" strike="noStrike" cap="none" spc="0" normalizeH="0" baseline="0" dirty="0">
              <a:ln>
                <a:noFill/>
              </a:ln>
              <a:solidFill>
                <a:srgbClr val="535353"/>
              </a:solidFill>
              <a:effectLst/>
              <a:uFillTx/>
              <a:latin typeface="+mn-lt"/>
              <a:ea typeface="+mn-ea"/>
              <a:cs typeface="+mn-cs"/>
              <a:sym typeface="Gill Sans Light"/>
            </a:endParaRPr>
          </a:p>
        </p:txBody>
      </p:sp>
      <p:sp>
        <p:nvSpPr>
          <p:cNvPr id="8" name="TextBox 7"/>
          <p:cNvSpPr txBox="1"/>
          <p:nvPr/>
        </p:nvSpPr>
        <p:spPr>
          <a:xfrm>
            <a:off x="6932366" y="5653587"/>
            <a:ext cx="1210776" cy="656590"/>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r>
              <a:rPr lang="en-US" dirty="0" smtClean="0"/>
              <a:t>L3</a:t>
            </a:r>
            <a:endParaRPr kumimoji="0" lang="en-US" sz="3600" b="0" i="0" u="none" strike="noStrike" cap="none" spc="0" normalizeH="0" baseline="0" dirty="0">
              <a:ln>
                <a:noFill/>
              </a:ln>
              <a:solidFill>
                <a:srgbClr val="535353"/>
              </a:solidFill>
              <a:effectLst/>
              <a:uFillTx/>
              <a:latin typeface="+mn-lt"/>
              <a:ea typeface="+mn-ea"/>
              <a:cs typeface="+mn-cs"/>
              <a:sym typeface="Gill Sans Light"/>
            </a:endParaRPr>
          </a:p>
        </p:txBody>
      </p:sp>
      <p:sp>
        <p:nvSpPr>
          <p:cNvPr id="9" name="TextBox 8"/>
          <p:cNvSpPr txBox="1"/>
          <p:nvPr/>
        </p:nvSpPr>
        <p:spPr>
          <a:xfrm>
            <a:off x="6932366" y="7303855"/>
            <a:ext cx="1210776" cy="656590"/>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r>
              <a:rPr lang="en-US" dirty="0" smtClean="0"/>
              <a:t>L6</a:t>
            </a:r>
            <a:endParaRPr kumimoji="0" lang="en-US" sz="3600" b="0" i="0" u="none" strike="noStrike" cap="none" spc="0" normalizeH="0" baseline="0" dirty="0">
              <a:ln>
                <a:noFill/>
              </a:ln>
              <a:solidFill>
                <a:srgbClr val="535353"/>
              </a:solidFill>
              <a:effectLst/>
              <a:uFillTx/>
              <a:latin typeface="+mn-lt"/>
              <a:ea typeface="+mn-ea"/>
              <a:cs typeface="+mn-cs"/>
              <a:sym typeface="Gill Sans Light"/>
            </a:endParaRPr>
          </a:p>
        </p:txBody>
      </p:sp>
    </p:spTree>
    <p:extLst>
      <p:ext uri="{BB962C8B-B14F-4D97-AF65-F5344CB8AC3E}">
        <p14:creationId xmlns:p14="http://schemas.microsoft.com/office/powerpoint/2010/main" val="2669408723"/>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p:txBody>
          <a:bodyPr>
            <a:normAutofit fontScale="85000" lnSpcReduction="10000"/>
          </a:bodyPr>
          <a:lstStyle/>
          <a:p>
            <a:r>
              <a:rPr lang="en-US" dirty="0" smtClean="0"/>
              <a:t>Examine the Problem Set for alignment to the Exit Ticket.</a:t>
            </a:r>
          </a:p>
          <a:p>
            <a:pPr lvl="1"/>
            <a:r>
              <a:rPr lang="en-US" dirty="0" smtClean="0"/>
              <a:t>Are some of the items less complex? More complex?</a:t>
            </a:r>
          </a:p>
          <a:p>
            <a:pPr lvl="1"/>
            <a:r>
              <a:rPr lang="en-US" dirty="0" smtClean="0"/>
              <a:t>How does this information help us plan a lesson for assessment success?</a:t>
            </a:r>
          </a:p>
          <a:p>
            <a:pPr lvl="1"/>
            <a:r>
              <a:rPr lang="en-US" dirty="0" smtClean="0"/>
              <a:t>Record your thinking on the Module Planning Matrix.</a:t>
            </a:r>
            <a:endParaRPr lang="en-US" dirty="0"/>
          </a:p>
        </p:txBody>
      </p:sp>
      <p:sp>
        <p:nvSpPr>
          <p:cNvPr id="4" name="Shape 61"/>
          <p:cNvSpPr>
            <a:spLocks noGrp="1"/>
          </p:cNvSpPr>
          <p:nvPr>
            <p:ph type="title"/>
          </p:nvPr>
        </p:nvSpPr>
        <p:spPr>
          <a:prstGeom prst="rect">
            <a:avLst/>
          </a:prstGeom>
        </p:spPr>
        <p:txBody>
          <a:bodyPr/>
          <a:lstStyle/>
          <a:p>
            <a:pPr lvl="0">
              <a:defRPr sz="1800" cap="none">
                <a:solidFill>
                  <a:srgbClr val="000000"/>
                </a:solidFill>
              </a:defRPr>
            </a:pPr>
            <a:r>
              <a:rPr lang="en-US" sz="7200" cap="all" dirty="0" smtClean="0">
                <a:solidFill>
                  <a:srgbClr val="535353"/>
                </a:solidFill>
              </a:rPr>
              <a:t>Step three: build lessons for assessment success</a:t>
            </a:r>
            <a:endParaRPr sz="7200" cap="all" dirty="0">
              <a:solidFill>
                <a:srgbClr val="535353"/>
              </a:solidFill>
            </a:endParaRPr>
          </a:p>
        </p:txBody>
      </p:sp>
    </p:spTree>
    <p:extLst>
      <p:ext uri="{BB962C8B-B14F-4D97-AF65-F5344CB8AC3E}">
        <p14:creationId xmlns:p14="http://schemas.microsoft.com/office/powerpoint/2010/main" val="126657070"/>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Shape 61"/>
          <p:cNvSpPr>
            <a:spLocks noGrp="1"/>
          </p:cNvSpPr>
          <p:nvPr>
            <p:ph type="title"/>
          </p:nvPr>
        </p:nvSpPr>
        <p:spPr>
          <a:prstGeom prst="rect">
            <a:avLst/>
          </a:prstGeom>
        </p:spPr>
        <p:txBody>
          <a:bodyPr/>
          <a:lstStyle/>
          <a:p>
            <a:pPr lvl="0">
              <a:defRPr sz="1800" cap="none">
                <a:solidFill>
                  <a:srgbClr val="000000"/>
                </a:solidFill>
              </a:defRPr>
            </a:pPr>
            <a:r>
              <a:rPr lang="en-US" sz="7200" cap="all" dirty="0" smtClean="0">
                <a:solidFill>
                  <a:srgbClr val="535353"/>
                </a:solidFill>
              </a:rPr>
              <a:t>Step three: build lessons for assessment success</a:t>
            </a:r>
            <a:endParaRPr sz="7200" cap="all" dirty="0">
              <a:solidFill>
                <a:srgbClr val="535353"/>
              </a:solidFill>
            </a:endParaRPr>
          </a:p>
        </p:txBody>
      </p:sp>
      <p:sp>
        <p:nvSpPr>
          <p:cNvPr id="62" name="Shape 62"/>
          <p:cNvSpPr>
            <a:spLocks noGrp="1"/>
          </p:cNvSpPr>
          <p:nvPr>
            <p:ph type="body" idx="1"/>
          </p:nvPr>
        </p:nvSpPr>
        <p:spPr>
          <a:xfrm>
            <a:off x="355600" y="2730500"/>
            <a:ext cx="12293600" cy="6896100"/>
          </a:xfrm>
          <a:prstGeom prst="rect">
            <a:avLst/>
          </a:prstGeom>
        </p:spPr>
        <p:txBody>
          <a:bodyPr>
            <a:normAutofit fontScale="70000" lnSpcReduction="20000"/>
          </a:bodyPr>
          <a:lstStyle/>
          <a:p>
            <a:pPr marL="0" indent="0">
              <a:buNone/>
            </a:pPr>
            <a:r>
              <a:rPr lang="en-US" dirty="0" smtClean="0"/>
              <a:t>Examine the Concept Development </a:t>
            </a:r>
            <a:r>
              <a:rPr lang="en-US" dirty="0"/>
              <a:t>and the Student </a:t>
            </a:r>
            <a:r>
              <a:rPr lang="en-US" dirty="0" smtClean="0"/>
              <a:t>Debrief</a:t>
            </a:r>
            <a:r>
              <a:rPr lang="en-US" dirty="0"/>
              <a:t> </a:t>
            </a:r>
            <a:r>
              <a:rPr lang="en-US" dirty="0" smtClean="0"/>
              <a:t>for alignment to the Exit Ticket.</a:t>
            </a:r>
          </a:p>
          <a:p>
            <a:pPr lvl="1"/>
            <a:r>
              <a:rPr lang="en-US" dirty="0" smtClean="0"/>
              <a:t>Is one of the big ideas first taught here? Is a big ideas being developed?</a:t>
            </a:r>
          </a:p>
          <a:p>
            <a:pPr lvl="1"/>
            <a:r>
              <a:rPr lang="en-US" dirty="0" smtClean="0"/>
              <a:t>How does the vignette prepare students to show what they know?</a:t>
            </a:r>
          </a:p>
          <a:p>
            <a:pPr lvl="1"/>
            <a:r>
              <a:rPr lang="en-US" dirty="0" smtClean="0"/>
              <a:t>How does the Debrief solidify students’ learning of the big ideas?</a:t>
            </a:r>
            <a:endParaRPr lang="en-US" dirty="0"/>
          </a:p>
          <a:p>
            <a:pPr lvl="1"/>
            <a:r>
              <a:rPr lang="en-US" dirty="0"/>
              <a:t>Record thinking in the Module Planning Matrix</a:t>
            </a:r>
            <a:r>
              <a:rPr lang="en-US" dirty="0" smtClean="0"/>
              <a:t>.</a:t>
            </a:r>
            <a:endParaRPr lang="en-US" dirty="0"/>
          </a:p>
        </p:txBody>
      </p:sp>
      <p:sp>
        <p:nvSpPr>
          <p:cNvPr id="63" name="Shape 63"/>
          <p:cNvSpPr>
            <a:spLocks noGrp="1"/>
          </p:cNvSpPr>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lvl="0">
              <a:defRPr>
                <a:solidFill>
                  <a:srgbClr val="000000"/>
                </a:solidFill>
              </a:defRPr>
            </a:pPr>
            <a:fld id="{86CB4B4D-7CA3-9044-876B-883B54F8677D}" type="slidenum">
              <a:rPr>
                <a:solidFill>
                  <a:srgbClr val="535353"/>
                </a:solidFill>
              </a:rPr>
              <a:t>15</a:t>
            </a:fld>
            <a:endParaRPr>
              <a:solidFill>
                <a:srgbClr val="535353"/>
              </a:solidFill>
            </a:endParaRPr>
          </a:p>
        </p:txBody>
      </p:sp>
    </p:spTree>
    <p:extLst>
      <p:ext uri="{BB962C8B-B14F-4D97-AF65-F5344CB8AC3E}">
        <p14:creationId xmlns:p14="http://schemas.microsoft.com/office/powerpoint/2010/main" val="497238237"/>
      </p:ext>
    </p:extLst>
  </p:cSld>
  <p:clrMapOvr>
    <a:masterClrMapping/>
  </p:clrMapOvr>
  <p:transition xmlns:p14="http://schemas.microsoft.com/office/powerpoint/2010/main" spd="slow">
    <p:fade thruBlk="1"/>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2">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2">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2">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descr="Screen shot 2014-10-29 at 11.45.13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04442" y="2731662"/>
            <a:ext cx="10740694" cy="6872542"/>
          </a:xfrm>
          <a:prstGeom prst="rect">
            <a:avLst/>
          </a:prstGeom>
        </p:spPr>
      </p:pic>
      <p:sp>
        <p:nvSpPr>
          <p:cNvPr id="2" name="Title 1"/>
          <p:cNvSpPr>
            <a:spLocks noGrp="1"/>
          </p:cNvSpPr>
          <p:nvPr>
            <p:ph type="title"/>
          </p:nvPr>
        </p:nvSpPr>
        <p:spPr/>
        <p:txBody>
          <a:bodyPr/>
          <a:lstStyle/>
          <a:p>
            <a:r>
              <a:rPr lang="en-US" dirty="0" smtClean="0"/>
              <a:t>Step three: build lessons for assessment success</a:t>
            </a:r>
            <a:endParaRPr lang="en-US" dirty="0"/>
          </a:p>
        </p:txBody>
      </p:sp>
      <p:sp>
        <p:nvSpPr>
          <p:cNvPr id="4" name="TextBox 3"/>
          <p:cNvSpPr txBox="1"/>
          <p:nvPr/>
        </p:nvSpPr>
        <p:spPr>
          <a:xfrm>
            <a:off x="1587565" y="5611843"/>
            <a:ext cx="396891" cy="656590"/>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r>
              <a:rPr kumimoji="0" lang="en-US" sz="3600" b="0" i="0" u="none" strike="noStrike" cap="none" spc="0" normalizeH="0" baseline="0" dirty="0" smtClean="0">
                <a:ln>
                  <a:noFill/>
                </a:ln>
                <a:solidFill>
                  <a:srgbClr val="535353"/>
                </a:solidFill>
                <a:effectLst/>
                <a:uFillTx/>
                <a:latin typeface="+mn-lt"/>
                <a:ea typeface="+mn-ea"/>
                <a:cs typeface="+mn-cs"/>
                <a:sym typeface="Gill Sans Light"/>
              </a:rPr>
              <a:t>1</a:t>
            </a:r>
            <a:endParaRPr kumimoji="0" lang="en-US" sz="3600" b="0" i="0" u="none" strike="noStrike" cap="none" spc="0" normalizeH="0" baseline="0" dirty="0">
              <a:ln>
                <a:noFill/>
              </a:ln>
              <a:solidFill>
                <a:srgbClr val="535353"/>
              </a:solidFill>
              <a:effectLst/>
              <a:uFillTx/>
              <a:latin typeface="+mn-lt"/>
              <a:ea typeface="+mn-ea"/>
              <a:cs typeface="+mn-cs"/>
              <a:sym typeface="Gill Sans Light"/>
            </a:endParaRPr>
          </a:p>
        </p:txBody>
      </p:sp>
      <p:sp>
        <p:nvSpPr>
          <p:cNvPr id="5" name="TextBox 4"/>
          <p:cNvSpPr txBox="1"/>
          <p:nvPr/>
        </p:nvSpPr>
        <p:spPr>
          <a:xfrm>
            <a:off x="2771883" y="5410313"/>
            <a:ext cx="4160483" cy="1210588"/>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r>
              <a:rPr lang="en-US" dirty="0" smtClean="0"/>
              <a:t>Fluency with addition and subtraction</a:t>
            </a:r>
            <a:endParaRPr kumimoji="0" lang="en-US" sz="3600" b="0" i="0" u="none" strike="noStrike" cap="none" spc="0" normalizeH="0" baseline="0" dirty="0">
              <a:ln>
                <a:noFill/>
              </a:ln>
              <a:solidFill>
                <a:srgbClr val="535353"/>
              </a:solidFill>
              <a:effectLst/>
              <a:uFillTx/>
              <a:latin typeface="+mn-lt"/>
              <a:ea typeface="+mn-ea"/>
              <a:cs typeface="+mn-cs"/>
              <a:sym typeface="Gill Sans Light"/>
            </a:endParaRPr>
          </a:p>
        </p:txBody>
      </p:sp>
      <p:sp>
        <p:nvSpPr>
          <p:cNvPr id="6" name="TextBox 5"/>
          <p:cNvSpPr txBox="1"/>
          <p:nvPr/>
        </p:nvSpPr>
        <p:spPr>
          <a:xfrm>
            <a:off x="1587565" y="7351807"/>
            <a:ext cx="396891" cy="656590"/>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r>
              <a:rPr lang="en-US" dirty="0"/>
              <a:t>2</a:t>
            </a:r>
            <a:endParaRPr kumimoji="0" lang="en-US" sz="3600" b="0" i="0" u="none" strike="noStrike" cap="none" spc="0" normalizeH="0" baseline="0" dirty="0">
              <a:ln>
                <a:noFill/>
              </a:ln>
              <a:solidFill>
                <a:srgbClr val="535353"/>
              </a:solidFill>
              <a:effectLst/>
              <a:uFillTx/>
              <a:latin typeface="+mn-lt"/>
              <a:ea typeface="+mn-ea"/>
              <a:cs typeface="+mn-cs"/>
              <a:sym typeface="Gill Sans Light"/>
            </a:endParaRPr>
          </a:p>
        </p:txBody>
      </p:sp>
      <p:sp>
        <p:nvSpPr>
          <p:cNvPr id="7" name="TextBox 6"/>
          <p:cNvSpPr txBox="1"/>
          <p:nvPr/>
        </p:nvSpPr>
        <p:spPr>
          <a:xfrm>
            <a:off x="2771883" y="6875319"/>
            <a:ext cx="4160483" cy="1210588"/>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r>
              <a:rPr lang="en-US" dirty="0" smtClean="0"/>
              <a:t>Fluency with addition and subtraction</a:t>
            </a:r>
            <a:endParaRPr kumimoji="0" lang="en-US" sz="3600" b="0" i="0" u="none" strike="noStrike" cap="none" spc="0" normalizeH="0" baseline="0" dirty="0">
              <a:ln>
                <a:noFill/>
              </a:ln>
              <a:solidFill>
                <a:srgbClr val="535353"/>
              </a:solidFill>
              <a:effectLst/>
              <a:uFillTx/>
              <a:latin typeface="+mn-lt"/>
              <a:ea typeface="+mn-ea"/>
              <a:cs typeface="+mn-cs"/>
              <a:sym typeface="Gill Sans Light"/>
            </a:endParaRPr>
          </a:p>
        </p:txBody>
      </p:sp>
      <p:sp>
        <p:nvSpPr>
          <p:cNvPr id="8" name="TextBox 7"/>
          <p:cNvSpPr txBox="1"/>
          <p:nvPr/>
        </p:nvSpPr>
        <p:spPr>
          <a:xfrm>
            <a:off x="6683867" y="5611843"/>
            <a:ext cx="1210776" cy="656590"/>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r>
              <a:rPr lang="en-US" dirty="0" smtClean="0"/>
              <a:t>L3</a:t>
            </a:r>
            <a:endParaRPr kumimoji="0" lang="en-US" sz="3600" b="0" i="0" u="none" strike="noStrike" cap="none" spc="0" normalizeH="0" baseline="0" dirty="0">
              <a:ln>
                <a:noFill/>
              </a:ln>
              <a:solidFill>
                <a:srgbClr val="535353"/>
              </a:solidFill>
              <a:effectLst/>
              <a:uFillTx/>
              <a:latin typeface="+mn-lt"/>
              <a:ea typeface="+mn-ea"/>
              <a:cs typeface="+mn-cs"/>
              <a:sym typeface="Gill Sans Light"/>
            </a:endParaRPr>
          </a:p>
        </p:txBody>
      </p:sp>
      <p:sp>
        <p:nvSpPr>
          <p:cNvPr id="9" name="TextBox 8"/>
          <p:cNvSpPr txBox="1"/>
          <p:nvPr/>
        </p:nvSpPr>
        <p:spPr>
          <a:xfrm>
            <a:off x="6683867" y="7105805"/>
            <a:ext cx="1210776" cy="656590"/>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r>
              <a:rPr lang="en-US" dirty="0" smtClean="0"/>
              <a:t>L6</a:t>
            </a:r>
            <a:endParaRPr kumimoji="0" lang="en-US" sz="3600" b="0" i="0" u="none" strike="noStrike" cap="none" spc="0" normalizeH="0" baseline="0" dirty="0">
              <a:ln>
                <a:noFill/>
              </a:ln>
              <a:solidFill>
                <a:srgbClr val="535353"/>
              </a:solidFill>
              <a:effectLst/>
              <a:uFillTx/>
              <a:latin typeface="+mn-lt"/>
              <a:ea typeface="+mn-ea"/>
              <a:cs typeface="+mn-cs"/>
              <a:sym typeface="Gill Sans Light"/>
            </a:endParaRPr>
          </a:p>
        </p:txBody>
      </p:sp>
      <p:sp>
        <p:nvSpPr>
          <p:cNvPr id="10" name="TextBox 9"/>
          <p:cNvSpPr txBox="1"/>
          <p:nvPr/>
        </p:nvSpPr>
        <p:spPr>
          <a:xfrm>
            <a:off x="8379044" y="5597148"/>
            <a:ext cx="1170569" cy="671285"/>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r>
              <a:rPr lang="en-US" dirty="0" smtClean="0"/>
              <a:t>L1</a:t>
            </a:r>
            <a:endParaRPr kumimoji="0" lang="en-US" sz="3600" b="0" i="0" u="none" strike="noStrike" cap="none" spc="0" normalizeH="0" baseline="0" dirty="0">
              <a:ln>
                <a:noFill/>
              </a:ln>
              <a:solidFill>
                <a:srgbClr val="535353"/>
              </a:solidFill>
              <a:effectLst/>
              <a:uFillTx/>
              <a:latin typeface="+mn-lt"/>
              <a:ea typeface="+mn-ea"/>
              <a:cs typeface="+mn-cs"/>
              <a:sym typeface="Gill Sans Light"/>
            </a:endParaRPr>
          </a:p>
        </p:txBody>
      </p:sp>
      <p:sp>
        <p:nvSpPr>
          <p:cNvPr id="11" name="TextBox 10"/>
          <p:cNvSpPr txBox="1"/>
          <p:nvPr/>
        </p:nvSpPr>
        <p:spPr>
          <a:xfrm>
            <a:off x="10105801" y="5378793"/>
            <a:ext cx="1170569" cy="1210588"/>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r>
              <a:rPr lang="en-US" dirty="0" smtClean="0"/>
              <a:t>L2</a:t>
            </a:r>
          </a:p>
          <a:p>
            <a:pPr marL="0" marR="0" indent="0" algn="ctr" defTabSz="584200" rtl="0" fontAlgn="auto" latinLnBrk="1" hangingPunct="0">
              <a:lnSpc>
                <a:spcPct val="100000"/>
              </a:lnSpc>
              <a:spcBef>
                <a:spcPts val="0"/>
              </a:spcBef>
              <a:spcAft>
                <a:spcPts val="0"/>
              </a:spcAft>
              <a:buClrTx/>
              <a:buSzTx/>
              <a:buFontTx/>
              <a:buNone/>
              <a:tabLst/>
            </a:pPr>
            <a:r>
              <a:rPr kumimoji="0" lang="en-US" sz="3600" b="0" i="0" u="none" strike="noStrike" cap="none" spc="0" normalizeH="0" baseline="0" dirty="0" smtClean="0">
                <a:ln>
                  <a:noFill/>
                </a:ln>
                <a:solidFill>
                  <a:srgbClr val="535353"/>
                </a:solidFill>
                <a:effectLst/>
                <a:uFillTx/>
                <a:latin typeface="+mn-lt"/>
                <a:ea typeface="+mn-ea"/>
                <a:cs typeface="+mn-cs"/>
                <a:sym typeface="Gill Sans Light"/>
              </a:rPr>
              <a:t>L3</a:t>
            </a:r>
            <a:endParaRPr kumimoji="0" lang="en-US" sz="3600" b="0" i="0" u="none" strike="noStrike" cap="none" spc="0" normalizeH="0" baseline="0" dirty="0">
              <a:ln>
                <a:noFill/>
              </a:ln>
              <a:solidFill>
                <a:srgbClr val="535353"/>
              </a:solidFill>
              <a:effectLst/>
              <a:uFillTx/>
              <a:latin typeface="+mn-lt"/>
              <a:ea typeface="+mn-ea"/>
              <a:cs typeface="+mn-cs"/>
              <a:sym typeface="Gill Sans Light"/>
            </a:endParaRPr>
          </a:p>
        </p:txBody>
      </p:sp>
      <p:sp>
        <p:nvSpPr>
          <p:cNvPr id="12" name="TextBox 11"/>
          <p:cNvSpPr txBox="1"/>
          <p:nvPr/>
        </p:nvSpPr>
        <p:spPr>
          <a:xfrm>
            <a:off x="10105801" y="6875319"/>
            <a:ext cx="1170569" cy="1210588"/>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r>
              <a:rPr lang="en-US" dirty="0" smtClean="0"/>
              <a:t>L5</a:t>
            </a:r>
          </a:p>
          <a:p>
            <a:pPr marL="0" marR="0" indent="0" algn="ctr" defTabSz="584200" rtl="0" fontAlgn="auto" latinLnBrk="1" hangingPunct="0">
              <a:lnSpc>
                <a:spcPct val="100000"/>
              </a:lnSpc>
              <a:spcBef>
                <a:spcPts val="0"/>
              </a:spcBef>
              <a:spcAft>
                <a:spcPts val="0"/>
              </a:spcAft>
              <a:buClrTx/>
              <a:buSzTx/>
              <a:buFontTx/>
              <a:buNone/>
              <a:tabLst/>
            </a:pPr>
            <a:r>
              <a:rPr kumimoji="0" lang="en-US" sz="3600" b="0" i="0" u="none" strike="noStrike" cap="none" spc="0" normalizeH="0" baseline="0" dirty="0" smtClean="0">
                <a:ln>
                  <a:noFill/>
                </a:ln>
                <a:solidFill>
                  <a:srgbClr val="535353"/>
                </a:solidFill>
                <a:effectLst/>
                <a:uFillTx/>
                <a:latin typeface="+mn-lt"/>
                <a:ea typeface="+mn-ea"/>
                <a:cs typeface="+mn-cs"/>
                <a:sym typeface="Gill Sans Light"/>
              </a:rPr>
              <a:t>L6</a:t>
            </a:r>
            <a:endParaRPr kumimoji="0" lang="en-US" sz="3600" b="0" i="0" u="none" strike="noStrike" cap="none" spc="0" normalizeH="0" baseline="0" dirty="0">
              <a:ln>
                <a:noFill/>
              </a:ln>
              <a:solidFill>
                <a:srgbClr val="535353"/>
              </a:solidFill>
              <a:effectLst/>
              <a:uFillTx/>
              <a:latin typeface="+mn-lt"/>
              <a:ea typeface="+mn-ea"/>
              <a:cs typeface="+mn-cs"/>
              <a:sym typeface="Gill Sans Light"/>
            </a:endParaRPr>
          </a:p>
        </p:txBody>
      </p:sp>
      <p:sp>
        <p:nvSpPr>
          <p:cNvPr id="13" name="TextBox 12"/>
          <p:cNvSpPr txBox="1"/>
          <p:nvPr/>
        </p:nvSpPr>
        <p:spPr>
          <a:xfrm>
            <a:off x="8379044" y="7146502"/>
            <a:ext cx="1170569" cy="671285"/>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r>
              <a:rPr lang="en-US" dirty="0" smtClean="0"/>
              <a:t>L4</a:t>
            </a:r>
            <a:endParaRPr kumimoji="0" lang="en-US" sz="3600" b="0" i="0" u="none" strike="noStrike" cap="none" spc="0" normalizeH="0" baseline="0" dirty="0">
              <a:ln>
                <a:noFill/>
              </a:ln>
              <a:solidFill>
                <a:srgbClr val="535353"/>
              </a:solidFill>
              <a:effectLst/>
              <a:uFillTx/>
              <a:latin typeface="+mn-lt"/>
              <a:ea typeface="+mn-ea"/>
              <a:cs typeface="+mn-cs"/>
              <a:sym typeface="Gill Sans Light"/>
            </a:endParaRPr>
          </a:p>
        </p:txBody>
      </p:sp>
    </p:spTree>
    <p:extLst>
      <p:ext uri="{BB962C8B-B14F-4D97-AF65-F5344CB8AC3E}">
        <p14:creationId xmlns:p14="http://schemas.microsoft.com/office/powerpoint/2010/main" val="751487628"/>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four: teach lessons </a:t>
            </a:r>
            <a:endParaRPr lang="en-US" dirty="0"/>
          </a:p>
        </p:txBody>
      </p:sp>
      <p:sp>
        <p:nvSpPr>
          <p:cNvPr id="3" name="Text Placeholder 2"/>
          <p:cNvSpPr>
            <a:spLocks noGrp="1"/>
          </p:cNvSpPr>
          <p:nvPr>
            <p:ph type="body" idx="1"/>
          </p:nvPr>
        </p:nvSpPr>
        <p:spPr/>
        <p:txBody>
          <a:bodyPr>
            <a:normAutofit lnSpcReduction="10000"/>
          </a:bodyPr>
          <a:lstStyle/>
          <a:p>
            <a:pPr marL="0" indent="0">
              <a:buNone/>
            </a:pPr>
            <a:r>
              <a:rPr lang="en-US" dirty="0" smtClean="0"/>
              <a:t>Monitor and adjust as needed:</a:t>
            </a:r>
          </a:p>
          <a:p>
            <a:pPr lvl="1"/>
            <a:r>
              <a:rPr lang="en-US" dirty="0" smtClean="0"/>
              <a:t>Exit Tickets</a:t>
            </a:r>
          </a:p>
          <a:p>
            <a:pPr lvl="1"/>
            <a:r>
              <a:rPr lang="en-US" dirty="0" smtClean="0"/>
              <a:t>Mid-Module</a:t>
            </a:r>
          </a:p>
          <a:p>
            <a:pPr lvl="1"/>
            <a:r>
              <a:rPr lang="en-US" dirty="0" smtClean="0"/>
              <a:t>End-of-Module</a:t>
            </a:r>
          </a:p>
          <a:p>
            <a:r>
              <a:rPr lang="en-US" dirty="0" smtClean="0"/>
              <a:t>How do we adjust in </a:t>
            </a:r>
            <a:r>
              <a:rPr lang="en-US" dirty="0" err="1" smtClean="0"/>
              <a:t>EngageNY</a:t>
            </a:r>
            <a:r>
              <a:rPr lang="en-US" dirty="0" smtClean="0"/>
              <a:t>???</a:t>
            </a:r>
            <a:endParaRPr lang="en-US" dirty="0"/>
          </a:p>
        </p:txBody>
      </p:sp>
    </p:spTree>
    <p:extLst>
      <p:ext uri="{BB962C8B-B14F-4D97-AF65-F5344CB8AC3E}">
        <p14:creationId xmlns:p14="http://schemas.microsoft.com/office/powerpoint/2010/main" val="2118729536"/>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creen shot 2014-10-28 at 5.53.40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24608" y="1739203"/>
            <a:ext cx="9484081" cy="5163556"/>
          </a:xfrm>
          <a:prstGeom prst="rect">
            <a:avLst/>
          </a:prstGeom>
        </p:spPr>
      </p:pic>
      <p:sp>
        <p:nvSpPr>
          <p:cNvPr id="8" name="Frame 7"/>
          <p:cNvSpPr/>
          <p:nvPr/>
        </p:nvSpPr>
        <p:spPr>
          <a:xfrm>
            <a:off x="1724608" y="5660263"/>
            <a:ext cx="9484081" cy="1242496"/>
          </a:xfrm>
          <a:prstGeom prst="frame">
            <a:avLst/>
          </a:prstGeom>
          <a:solidFill>
            <a:srgbClr val="808785"/>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US" sz="3600" b="0" i="0" u="none" strike="noStrike" cap="none" spc="0" normalizeH="0" baseline="0">
              <a:ln>
                <a:noFill/>
              </a:ln>
              <a:solidFill>
                <a:srgbClr val="FFFFFF"/>
              </a:solidFill>
              <a:effectLst/>
              <a:uFillTx/>
              <a:latin typeface="+mn-lt"/>
              <a:ea typeface="+mn-ea"/>
              <a:cs typeface="+mn-cs"/>
              <a:sym typeface="Gill Sans Light"/>
            </a:endParaRPr>
          </a:p>
        </p:txBody>
      </p:sp>
      <p:sp>
        <p:nvSpPr>
          <p:cNvPr id="9" name="TextBox 8"/>
          <p:cNvSpPr txBox="1"/>
          <p:nvPr/>
        </p:nvSpPr>
        <p:spPr>
          <a:xfrm>
            <a:off x="1352941" y="7055881"/>
            <a:ext cx="10492195" cy="1764586"/>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r>
              <a:rPr kumimoji="0" lang="en-US" sz="3600" b="0" i="0" u="none" strike="noStrike" cap="none" spc="0" normalizeH="0" baseline="0" dirty="0" smtClean="0">
                <a:ln>
                  <a:noFill/>
                </a:ln>
                <a:solidFill>
                  <a:srgbClr val="535353"/>
                </a:solidFill>
                <a:effectLst/>
                <a:uFillTx/>
                <a:latin typeface="+mn-lt"/>
                <a:ea typeface="+mn-ea"/>
                <a:cs typeface="+mn-cs"/>
                <a:sym typeface="Gill Sans Light"/>
              </a:rPr>
              <a:t>Instructional Coach – </a:t>
            </a:r>
            <a:r>
              <a:rPr kumimoji="0" lang="en-US" sz="3600" b="0" i="0" u="none" strike="noStrike" cap="none" spc="0" normalizeH="0" baseline="0" dirty="0" err="1" smtClean="0">
                <a:ln>
                  <a:noFill/>
                </a:ln>
                <a:solidFill>
                  <a:srgbClr val="535353"/>
                </a:solidFill>
                <a:effectLst/>
                <a:uFillTx/>
                <a:latin typeface="+mn-lt"/>
                <a:ea typeface="+mn-ea"/>
                <a:cs typeface="+mn-cs"/>
                <a:sym typeface="Gill Sans Light"/>
              </a:rPr>
              <a:t>EngageNY</a:t>
            </a:r>
            <a:r>
              <a:rPr kumimoji="0" lang="en-US" sz="3600" b="0" i="0" u="none" strike="noStrike" cap="none" spc="0" normalizeH="0" baseline="0" dirty="0" smtClean="0">
                <a:ln>
                  <a:noFill/>
                </a:ln>
                <a:solidFill>
                  <a:srgbClr val="535353"/>
                </a:solidFill>
                <a:effectLst/>
                <a:uFillTx/>
                <a:latin typeface="+mn-lt"/>
                <a:ea typeface="+mn-ea"/>
                <a:cs typeface="+mn-cs"/>
                <a:sym typeface="Gill Sans Light"/>
              </a:rPr>
              <a:t> disc</a:t>
            </a:r>
          </a:p>
          <a:p>
            <a:pPr marL="0" marR="0" indent="0" algn="ctr" defTabSz="584200" rtl="0" fontAlgn="auto" latinLnBrk="1" hangingPunct="0">
              <a:lnSpc>
                <a:spcPct val="100000"/>
              </a:lnSpc>
              <a:spcBef>
                <a:spcPts val="0"/>
              </a:spcBef>
              <a:spcAft>
                <a:spcPts val="0"/>
              </a:spcAft>
              <a:buClrTx/>
              <a:buSzTx/>
              <a:buFontTx/>
              <a:buNone/>
              <a:tabLst/>
            </a:pPr>
            <a:r>
              <a:rPr kumimoji="0" lang="en-US" sz="3600" b="0" i="0" u="none" strike="noStrike" cap="none" spc="0" normalizeH="0" baseline="0" dirty="0" err="1" smtClean="0">
                <a:ln>
                  <a:noFill/>
                </a:ln>
                <a:solidFill>
                  <a:srgbClr val="535353"/>
                </a:solidFill>
                <a:effectLst/>
                <a:uFillTx/>
                <a:latin typeface="+mn-lt"/>
                <a:ea typeface="+mn-ea"/>
                <a:cs typeface="+mn-cs"/>
                <a:sym typeface="Gill Sans Light"/>
              </a:rPr>
              <a:t>EngageNY.com</a:t>
            </a:r>
            <a:endParaRPr kumimoji="0" lang="en-US" sz="3600" b="0" i="0" u="none" strike="noStrike" cap="none" spc="0" normalizeH="0" baseline="0" dirty="0" smtClean="0">
              <a:ln>
                <a:noFill/>
              </a:ln>
              <a:solidFill>
                <a:srgbClr val="535353"/>
              </a:solidFill>
              <a:effectLst/>
              <a:uFillTx/>
              <a:latin typeface="+mn-lt"/>
              <a:ea typeface="+mn-ea"/>
              <a:cs typeface="+mn-cs"/>
              <a:sym typeface="Gill Sans Light"/>
            </a:endParaRPr>
          </a:p>
          <a:p>
            <a:pPr marL="0" marR="0" indent="0" algn="ctr" defTabSz="584200" rtl="0" fontAlgn="auto" latinLnBrk="1" hangingPunct="0">
              <a:lnSpc>
                <a:spcPct val="100000"/>
              </a:lnSpc>
              <a:spcBef>
                <a:spcPts val="0"/>
              </a:spcBef>
              <a:spcAft>
                <a:spcPts val="0"/>
              </a:spcAft>
              <a:buClrTx/>
              <a:buSzTx/>
              <a:buFontTx/>
              <a:buNone/>
              <a:tabLst/>
            </a:pPr>
            <a:r>
              <a:rPr lang="en-US" dirty="0" err="1" smtClean="0"/>
              <a:t>Commoncore.org</a:t>
            </a:r>
            <a:endParaRPr kumimoji="0" lang="en-US" sz="3600" b="0" i="0" u="none" strike="noStrike" cap="none" spc="0" normalizeH="0" baseline="0" dirty="0">
              <a:ln>
                <a:noFill/>
              </a:ln>
              <a:solidFill>
                <a:srgbClr val="535353"/>
              </a:solidFill>
              <a:effectLst/>
              <a:uFillTx/>
              <a:latin typeface="+mn-lt"/>
              <a:ea typeface="+mn-ea"/>
              <a:cs typeface="+mn-cs"/>
              <a:sym typeface="Gill Sans Light"/>
            </a:endParaRPr>
          </a:p>
        </p:txBody>
      </p:sp>
      <p:sp>
        <p:nvSpPr>
          <p:cNvPr id="10" name="Title 9"/>
          <p:cNvSpPr>
            <a:spLocks noGrp="1"/>
          </p:cNvSpPr>
          <p:nvPr>
            <p:ph type="title"/>
          </p:nvPr>
        </p:nvSpPr>
        <p:spPr>
          <a:xfrm>
            <a:off x="355600" y="254000"/>
            <a:ext cx="12293600" cy="1513107"/>
          </a:xfrm>
        </p:spPr>
        <p:txBody>
          <a:bodyPr/>
          <a:lstStyle/>
          <a:p>
            <a:r>
              <a:rPr lang="en-US" dirty="0" smtClean="0"/>
              <a:t>Topic overview</a:t>
            </a:r>
            <a:endParaRPr lang="en-US" dirty="0"/>
          </a:p>
        </p:txBody>
      </p:sp>
    </p:spTree>
    <p:extLst>
      <p:ext uri="{BB962C8B-B14F-4D97-AF65-F5344CB8AC3E}">
        <p14:creationId xmlns:p14="http://schemas.microsoft.com/office/powerpoint/2010/main" val="2880421706"/>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heel(1)">
                                      <p:cBhvr>
                                        <p:cTn id="7" dur="20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creen shot 2014-10-28 at 5.55.27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2907" y="1653669"/>
            <a:ext cx="7560849" cy="4834926"/>
          </a:xfrm>
          <a:prstGeom prst="rect">
            <a:avLst/>
          </a:prstGeom>
        </p:spPr>
      </p:pic>
      <p:sp>
        <p:nvSpPr>
          <p:cNvPr id="4" name="Right Brace 3"/>
          <p:cNvSpPr/>
          <p:nvPr/>
        </p:nvSpPr>
        <p:spPr>
          <a:xfrm>
            <a:off x="7921733" y="4776710"/>
            <a:ext cx="803356" cy="1518608"/>
          </a:xfrm>
          <a:prstGeom prst="rightBrace">
            <a:avLst/>
          </a:prstGeom>
          <a:noFill/>
          <a:ln w="25400" cap="flat">
            <a:solidFill>
              <a:srgbClr val="5A5F5E"/>
            </a:solidFill>
            <a:prstDash val="solid"/>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endParaRPr>
          </a:p>
        </p:txBody>
      </p:sp>
      <p:sp>
        <p:nvSpPr>
          <p:cNvPr id="5" name="TextBox 4"/>
          <p:cNvSpPr txBox="1"/>
          <p:nvPr/>
        </p:nvSpPr>
        <p:spPr>
          <a:xfrm>
            <a:off x="9084032" y="4750359"/>
            <a:ext cx="3478991" cy="1764586"/>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r>
              <a:rPr kumimoji="0" lang="en-US" sz="3600" b="0" i="0" u="none" strike="noStrike" cap="none" spc="0" normalizeH="0" baseline="0" dirty="0" smtClean="0">
                <a:ln>
                  <a:noFill/>
                </a:ln>
                <a:solidFill>
                  <a:srgbClr val="535353"/>
                </a:solidFill>
                <a:effectLst/>
                <a:uFillTx/>
                <a:latin typeface="+mn-lt"/>
                <a:ea typeface="+mn-ea"/>
                <a:cs typeface="+mn-cs"/>
                <a:sym typeface="Gill Sans Light"/>
              </a:rPr>
              <a:t>Substitute Fluency</a:t>
            </a:r>
            <a:r>
              <a:rPr kumimoji="0" lang="en-US" sz="3600" b="0" i="0" u="none" strike="noStrike" cap="none" spc="0" normalizeH="0" dirty="0" smtClean="0">
                <a:ln>
                  <a:noFill/>
                </a:ln>
                <a:solidFill>
                  <a:srgbClr val="535353"/>
                </a:solidFill>
                <a:effectLst/>
                <a:uFillTx/>
                <a:latin typeface="+mn-lt"/>
                <a:ea typeface="+mn-ea"/>
                <a:cs typeface="+mn-cs"/>
                <a:sym typeface="Gill Sans Light"/>
              </a:rPr>
              <a:t> activity to meet </a:t>
            </a:r>
          </a:p>
          <a:p>
            <a:pPr marL="0" marR="0" indent="0" algn="ctr" defTabSz="584200" rtl="0" fontAlgn="auto" latinLnBrk="1" hangingPunct="0">
              <a:lnSpc>
                <a:spcPct val="100000"/>
              </a:lnSpc>
              <a:spcBef>
                <a:spcPts val="0"/>
              </a:spcBef>
              <a:spcAft>
                <a:spcPts val="0"/>
              </a:spcAft>
              <a:buClrTx/>
              <a:buSzTx/>
              <a:buFontTx/>
              <a:buNone/>
              <a:tabLst/>
            </a:pPr>
            <a:r>
              <a:rPr kumimoji="0" lang="en-US" sz="3600" b="0" i="0" u="none" strike="noStrike" cap="none" spc="0" normalizeH="0" dirty="0" smtClean="0">
                <a:ln>
                  <a:noFill/>
                </a:ln>
                <a:solidFill>
                  <a:srgbClr val="535353"/>
                </a:solidFill>
                <a:effectLst/>
                <a:uFillTx/>
                <a:latin typeface="+mn-lt"/>
                <a:ea typeface="+mn-ea"/>
                <a:cs typeface="+mn-cs"/>
                <a:sym typeface="Gill Sans Light"/>
              </a:rPr>
              <a:t>student needs</a:t>
            </a:r>
            <a:endParaRPr kumimoji="0" lang="en-US" sz="3600" b="0" i="0" u="none" strike="noStrike" cap="none" spc="0" normalizeH="0" baseline="0" dirty="0">
              <a:ln>
                <a:noFill/>
              </a:ln>
              <a:solidFill>
                <a:srgbClr val="535353"/>
              </a:solidFill>
              <a:effectLst/>
              <a:uFillTx/>
              <a:latin typeface="+mn-lt"/>
              <a:ea typeface="+mn-ea"/>
              <a:cs typeface="+mn-cs"/>
              <a:sym typeface="Gill Sans Light"/>
            </a:endParaRPr>
          </a:p>
        </p:txBody>
      </p:sp>
      <p:sp>
        <p:nvSpPr>
          <p:cNvPr id="6" name="TextBox 5"/>
          <p:cNvSpPr txBox="1"/>
          <p:nvPr/>
        </p:nvSpPr>
        <p:spPr>
          <a:xfrm>
            <a:off x="1380552" y="7249158"/>
            <a:ext cx="10133252" cy="1764586"/>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584200" rtl="0" fontAlgn="auto" latinLnBrk="1" hangingPunct="0">
              <a:lnSpc>
                <a:spcPct val="100000"/>
              </a:lnSpc>
              <a:spcBef>
                <a:spcPts val="0"/>
              </a:spcBef>
              <a:spcAft>
                <a:spcPts val="0"/>
              </a:spcAft>
              <a:buClrTx/>
              <a:buSzTx/>
              <a:buFontTx/>
              <a:buNone/>
              <a:tabLst/>
            </a:pPr>
            <a:r>
              <a:rPr kumimoji="0" lang="en-US" sz="3600" b="1" i="0" u="none" strike="noStrike" cap="none" spc="0" normalizeH="0" baseline="0" dirty="0" smtClean="0">
                <a:ln>
                  <a:noFill/>
                </a:ln>
                <a:solidFill>
                  <a:srgbClr val="535353"/>
                </a:solidFill>
                <a:effectLst/>
                <a:uFillTx/>
                <a:latin typeface="+mn-lt"/>
                <a:ea typeface="+mn-ea"/>
                <a:cs typeface="+mn-cs"/>
                <a:sym typeface="Gill Sans Light"/>
              </a:rPr>
              <a:t>Maintenance</a:t>
            </a:r>
            <a:r>
              <a:rPr kumimoji="0" lang="en-US" sz="3600" b="0" i="0" u="none" strike="noStrike" cap="none" spc="0" normalizeH="0" baseline="0" dirty="0" smtClean="0">
                <a:ln>
                  <a:noFill/>
                </a:ln>
                <a:solidFill>
                  <a:srgbClr val="535353"/>
                </a:solidFill>
                <a:effectLst/>
                <a:uFillTx/>
                <a:latin typeface="+mn-lt"/>
                <a:ea typeface="+mn-ea"/>
                <a:cs typeface="+mn-cs"/>
                <a:sym typeface="Gill Sans Light"/>
              </a:rPr>
              <a:t>: Staying sharp</a:t>
            </a:r>
            <a:r>
              <a:rPr kumimoji="0" lang="en-US" sz="3600" b="0" i="0" u="none" strike="noStrike" cap="none" spc="0" normalizeH="0" dirty="0" smtClean="0">
                <a:ln>
                  <a:noFill/>
                </a:ln>
                <a:solidFill>
                  <a:srgbClr val="535353"/>
                </a:solidFill>
                <a:effectLst/>
                <a:uFillTx/>
                <a:latin typeface="+mn-lt"/>
                <a:ea typeface="+mn-ea"/>
                <a:cs typeface="+mn-cs"/>
                <a:sym typeface="Gill Sans Light"/>
              </a:rPr>
              <a:t> on previously learned skills</a:t>
            </a:r>
            <a:endParaRPr kumimoji="0" lang="en-US" sz="3600" b="0" i="0" u="none" strike="noStrike" cap="none" spc="0" normalizeH="0" baseline="0" dirty="0" smtClean="0">
              <a:ln>
                <a:noFill/>
              </a:ln>
              <a:solidFill>
                <a:srgbClr val="535353"/>
              </a:solidFill>
              <a:effectLst/>
              <a:uFillTx/>
              <a:latin typeface="+mn-lt"/>
              <a:ea typeface="+mn-ea"/>
              <a:cs typeface="+mn-cs"/>
              <a:sym typeface="Gill Sans Light"/>
            </a:endParaRPr>
          </a:p>
          <a:p>
            <a:pPr marL="0" marR="0" indent="0" algn="l" defTabSz="584200" rtl="0" fontAlgn="auto" latinLnBrk="1" hangingPunct="0">
              <a:lnSpc>
                <a:spcPct val="100000"/>
              </a:lnSpc>
              <a:spcBef>
                <a:spcPts val="0"/>
              </a:spcBef>
              <a:spcAft>
                <a:spcPts val="0"/>
              </a:spcAft>
              <a:buClrTx/>
              <a:buSzTx/>
              <a:buFontTx/>
              <a:buNone/>
              <a:tabLst/>
            </a:pPr>
            <a:r>
              <a:rPr lang="en-US" b="1" dirty="0" smtClean="0"/>
              <a:t>Anticipation: </a:t>
            </a:r>
            <a:r>
              <a:rPr lang="en-US" dirty="0" smtClean="0"/>
              <a:t>Targeted practice for current lesson</a:t>
            </a:r>
          </a:p>
          <a:p>
            <a:pPr marL="0" marR="0" indent="0" algn="l" defTabSz="584200" rtl="0" fontAlgn="auto" latinLnBrk="1" hangingPunct="0">
              <a:lnSpc>
                <a:spcPct val="100000"/>
              </a:lnSpc>
              <a:spcBef>
                <a:spcPts val="0"/>
              </a:spcBef>
              <a:spcAft>
                <a:spcPts val="0"/>
              </a:spcAft>
              <a:buClrTx/>
              <a:buSzTx/>
              <a:buFontTx/>
              <a:buNone/>
              <a:tabLst/>
            </a:pPr>
            <a:r>
              <a:rPr kumimoji="0" lang="en-US" sz="3600" b="1" i="0" u="none" strike="noStrike" cap="none" spc="0" normalizeH="0" baseline="0" dirty="0" smtClean="0">
                <a:ln>
                  <a:noFill/>
                </a:ln>
                <a:solidFill>
                  <a:srgbClr val="535353"/>
                </a:solidFill>
                <a:effectLst/>
                <a:uFillTx/>
                <a:latin typeface="+mn-lt"/>
                <a:ea typeface="+mn-ea"/>
                <a:cs typeface="+mn-cs"/>
                <a:sym typeface="Gill Sans Light"/>
              </a:rPr>
              <a:t>Preparation: </a:t>
            </a:r>
            <a:r>
              <a:rPr kumimoji="0" lang="en-US" sz="3600" b="0" i="0" u="none" strike="noStrike" cap="none" spc="0" normalizeH="0" baseline="0" dirty="0" smtClean="0">
                <a:ln>
                  <a:noFill/>
                </a:ln>
                <a:solidFill>
                  <a:srgbClr val="535353"/>
                </a:solidFill>
                <a:effectLst/>
                <a:uFillTx/>
                <a:latin typeface="+mn-lt"/>
                <a:ea typeface="+mn-ea"/>
                <a:cs typeface="+mn-cs"/>
                <a:sym typeface="Gill Sans Light"/>
              </a:rPr>
              <a:t>Preparation for future lessons </a:t>
            </a:r>
            <a:endParaRPr kumimoji="0" lang="en-US" sz="3600" b="0" i="0" u="none" strike="noStrike" cap="none" spc="0" normalizeH="0" baseline="0" dirty="0">
              <a:ln>
                <a:noFill/>
              </a:ln>
              <a:solidFill>
                <a:srgbClr val="535353"/>
              </a:solidFill>
              <a:effectLst/>
              <a:uFillTx/>
              <a:latin typeface="+mn-lt"/>
              <a:ea typeface="+mn-ea"/>
              <a:cs typeface="+mn-cs"/>
              <a:sym typeface="Gill Sans Light"/>
            </a:endParaRPr>
          </a:p>
        </p:txBody>
      </p:sp>
      <p:sp>
        <p:nvSpPr>
          <p:cNvPr id="7" name="Title 6"/>
          <p:cNvSpPr>
            <a:spLocks noGrp="1"/>
          </p:cNvSpPr>
          <p:nvPr>
            <p:ph type="title"/>
          </p:nvPr>
        </p:nvSpPr>
        <p:spPr>
          <a:xfrm>
            <a:off x="355600" y="254000"/>
            <a:ext cx="12293600" cy="1623551"/>
          </a:xfrm>
        </p:spPr>
        <p:txBody>
          <a:bodyPr/>
          <a:lstStyle/>
          <a:p>
            <a:r>
              <a:rPr lang="en-US" dirty="0" smtClean="0"/>
              <a:t>Fluency</a:t>
            </a:r>
            <a:endParaRPr lang="en-US" dirty="0"/>
          </a:p>
        </p:txBody>
      </p:sp>
    </p:spTree>
    <p:extLst>
      <p:ext uri="{BB962C8B-B14F-4D97-AF65-F5344CB8AC3E}">
        <p14:creationId xmlns:p14="http://schemas.microsoft.com/office/powerpoint/2010/main" val="1623613037"/>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4154379525"/>
              </p:ext>
            </p:extLst>
          </p:nvPr>
        </p:nvGraphicFramePr>
        <p:xfrm>
          <a:off x="0" y="283839"/>
          <a:ext cx="13004800" cy="928914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p:cNvSpPr txBox="1"/>
          <p:nvPr/>
        </p:nvSpPr>
        <p:spPr>
          <a:xfrm>
            <a:off x="4756059" y="2958140"/>
            <a:ext cx="2967364" cy="3961426"/>
          </a:xfrm>
          <a:prstGeom prst="rect">
            <a:avLst/>
          </a:prstGeom>
          <a:noFill/>
        </p:spPr>
        <p:txBody>
          <a:bodyPr wrap="square" lIns="130046" tIns="65023" rIns="130046" bIns="65023" rtlCol="0">
            <a:spAutoFit/>
          </a:bodyPr>
          <a:lstStyle/>
          <a:p>
            <a:pPr algn="ctr"/>
            <a:r>
              <a:rPr lang="en-US" sz="5000" b="1" dirty="0">
                <a:solidFill>
                  <a:schemeClr val="tx2">
                    <a:lumMod val="75000"/>
                  </a:schemeClr>
                </a:solidFill>
                <a:latin typeface="Arial Unicode MS"/>
                <a:cs typeface="Arial Unicode MS"/>
              </a:rPr>
              <a:t>Cycle </a:t>
            </a:r>
          </a:p>
          <a:p>
            <a:pPr algn="ctr"/>
            <a:r>
              <a:rPr lang="en-US" sz="5000" b="1" dirty="0">
                <a:solidFill>
                  <a:schemeClr val="tx2">
                    <a:lumMod val="75000"/>
                  </a:schemeClr>
                </a:solidFill>
                <a:latin typeface="Arial Unicode MS"/>
                <a:cs typeface="Arial Unicode MS"/>
              </a:rPr>
              <a:t>of Teaching &amp; </a:t>
            </a:r>
          </a:p>
          <a:p>
            <a:pPr algn="ctr"/>
            <a:r>
              <a:rPr lang="en-US" sz="5000" b="1" dirty="0">
                <a:solidFill>
                  <a:schemeClr val="tx2">
                    <a:lumMod val="75000"/>
                  </a:schemeClr>
                </a:solidFill>
                <a:latin typeface="Arial Unicode MS"/>
                <a:cs typeface="Arial Unicode MS"/>
              </a:rPr>
              <a:t>Learning</a:t>
            </a:r>
          </a:p>
        </p:txBody>
      </p:sp>
    </p:spTree>
    <p:extLst>
      <p:ext uri="{BB962C8B-B14F-4D97-AF65-F5344CB8AC3E}">
        <p14:creationId xmlns:p14="http://schemas.microsoft.com/office/powerpoint/2010/main" val="985047470"/>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creen shot 2014-10-28 at 5.59.37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89119" y="1684273"/>
            <a:ext cx="9220018" cy="6519980"/>
          </a:xfrm>
          <a:prstGeom prst="rect">
            <a:avLst/>
          </a:prstGeom>
        </p:spPr>
      </p:pic>
      <p:sp>
        <p:nvSpPr>
          <p:cNvPr id="4" name="Right Brace 3"/>
          <p:cNvSpPr/>
          <p:nvPr/>
        </p:nvSpPr>
        <p:spPr>
          <a:xfrm>
            <a:off x="10450194" y="5715486"/>
            <a:ext cx="628983" cy="2540216"/>
          </a:xfrm>
          <a:prstGeom prst="rightBrace">
            <a:avLst/>
          </a:prstGeom>
          <a:noFill/>
          <a:ln w="25400" cap="flat">
            <a:solidFill>
              <a:srgbClr val="5A5F5E"/>
            </a:solidFill>
            <a:prstDash val="solid"/>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endParaRPr>
          </a:p>
        </p:txBody>
      </p:sp>
      <p:sp>
        <p:nvSpPr>
          <p:cNvPr id="6" name="TextBox 5"/>
          <p:cNvSpPr txBox="1"/>
          <p:nvPr/>
        </p:nvSpPr>
        <p:spPr>
          <a:xfrm>
            <a:off x="10085114" y="2789602"/>
            <a:ext cx="2774325" cy="656590"/>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r>
              <a:rPr lang="en-US" dirty="0"/>
              <a:t>M</a:t>
            </a:r>
            <a:r>
              <a:rPr kumimoji="0" lang="en-US" sz="3600" b="0" i="0" u="none" strike="noStrike" cap="none" spc="0" normalizeH="0" baseline="0" dirty="0" smtClean="0">
                <a:ln>
                  <a:noFill/>
                </a:ln>
                <a:solidFill>
                  <a:srgbClr val="535353"/>
                </a:solidFill>
                <a:effectLst/>
                <a:uFillTx/>
                <a:latin typeface="+mn-lt"/>
                <a:ea typeface="+mn-ea"/>
                <a:cs typeface="+mn-cs"/>
                <a:sym typeface="Gill Sans Light"/>
              </a:rPr>
              <a:t>odels</a:t>
            </a:r>
            <a:endParaRPr kumimoji="0" lang="en-US" sz="3600" b="0" i="0" u="none" strike="noStrike" cap="none" spc="0" normalizeH="0" baseline="0" dirty="0">
              <a:ln>
                <a:noFill/>
              </a:ln>
              <a:solidFill>
                <a:srgbClr val="535353"/>
              </a:solidFill>
              <a:effectLst/>
              <a:uFillTx/>
              <a:latin typeface="+mn-lt"/>
              <a:ea typeface="+mn-ea"/>
              <a:cs typeface="+mn-cs"/>
              <a:sym typeface="Gill Sans Light"/>
            </a:endParaRPr>
          </a:p>
        </p:txBody>
      </p:sp>
      <p:sp>
        <p:nvSpPr>
          <p:cNvPr id="7" name="Left Arrow 6"/>
          <p:cNvSpPr/>
          <p:nvPr/>
        </p:nvSpPr>
        <p:spPr>
          <a:xfrm rot="19826928">
            <a:off x="10085180" y="3712071"/>
            <a:ext cx="1987995" cy="524610"/>
          </a:xfrm>
          <a:prstGeom prst="leftArrow">
            <a:avLst/>
          </a:prstGeom>
          <a:solidFill>
            <a:srgbClr val="808785"/>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US" sz="3600" b="0" i="0" u="none" strike="noStrike" cap="none" spc="0" normalizeH="0" baseline="0">
              <a:ln>
                <a:noFill/>
              </a:ln>
              <a:solidFill>
                <a:srgbClr val="FFFFFF"/>
              </a:solidFill>
              <a:effectLst/>
              <a:uFillTx/>
              <a:latin typeface="+mn-lt"/>
              <a:ea typeface="+mn-ea"/>
              <a:cs typeface="+mn-cs"/>
              <a:sym typeface="Gill Sans Light"/>
            </a:endParaRPr>
          </a:p>
        </p:txBody>
      </p:sp>
      <p:sp>
        <p:nvSpPr>
          <p:cNvPr id="8" name="TextBox 7"/>
          <p:cNvSpPr txBox="1"/>
          <p:nvPr/>
        </p:nvSpPr>
        <p:spPr>
          <a:xfrm>
            <a:off x="10624068" y="6034811"/>
            <a:ext cx="2774325" cy="1764586"/>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r>
              <a:rPr lang="en-US" dirty="0" smtClean="0"/>
              <a:t>Concrete</a:t>
            </a:r>
          </a:p>
          <a:p>
            <a:pPr marL="0" marR="0" indent="0" algn="ctr" defTabSz="584200" rtl="0" fontAlgn="auto" latinLnBrk="1" hangingPunct="0">
              <a:lnSpc>
                <a:spcPct val="100000"/>
              </a:lnSpc>
              <a:spcBef>
                <a:spcPts val="0"/>
              </a:spcBef>
              <a:spcAft>
                <a:spcPts val="0"/>
              </a:spcAft>
              <a:buClrTx/>
              <a:buSzTx/>
              <a:buFontTx/>
              <a:buNone/>
              <a:tabLst/>
            </a:pPr>
            <a:r>
              <a:rPr kumimoji="0" lang="en-US" sz="3600" b="0" i="0" u="none" strike="noStrike" cap="none" spc="0" normalizeH="0" baseline="0" dirty="0" smtClean="0">
                <a:ln>
                  <a:noFill/>
                </a:ln>
                <a:solidFill>
                  <a:srgbClr val="535353"/>
                </a:solidFill>
                <a:effectLst/>
                <a:uFillTx/>
                <a:latin typeface="+mn-lt"/>
                <a:ea typeface="+mn-ea"/>
                <a:cs typeface="+mn-cs"/>
                <a:sym typeface="Gill Sans Light"/>
              </a:rPr>
              <a:t>Pictorial</a:t>
            </a:r>
          </a:p>
          <a:p>
            <a:pPr marL="0" marR="0" indent="0" algn="ctr" defTabSz="584200" rtl="0" fontAlgn="auto" latinLnBrk="1" hangingPunct="0">
              <a:lnSpc>
                <a:spcPct val="100000"/>
              </a:lnSpc>
              <a:spcBef>
                <a:spcPts val="0"/>
              </a:spcBef>
              <a:spcAft>
                <a:spcPts val="0"/>
              </a:spcAft>
              <a:buClrTx/>
              <a:buSzTx/>
              <a:buFontTx/>
              <a:buNone/>
              <a:tabLst/>
            </a:pPr>
            <a:r>
              <a:rPr lang="en-US" dirty="0" smtClean="0"/>
              <a:t>Abstract</a:t>
            </a:r>
            <a:endParaRPr kumimoji="0" lang="en-US" sz="3600" b="0" i="0" u="none" strike="noStrike" cap="none" spc="0" normalizeH="0" baseline="0" dirty="0">
              <a:ln>
                <a:noFill/>
              </a:ln>
              <a:solidFill>
                <a:srgbClr val="535353"/>
              </a:solidFill>
              <a:effectLst/>
              <a:uFillTx/>
              <a:latin typeface="+mn-lt"/>
              <a:ea typeface="+mn-ea"/>
              <a:cs typeface="+mn-cs"/>
              <a:sym typeface="Gill Sans Light"/>
            </a:endParaRPr>
          </a:p>
        </p:txBody>
      </p:sp>
      <p:sp>
        <p:nvSpPr>
          <p:cNvPr id="9" name="Rectangle 8"/>
          <p:cNvSpPr/>
          <p:nvPr/>
        </p:nvSpPr>
        <p:spPr>
          <a:xfrm>
            <a:off x="2015606" y="6350539"/>
            <a:ext cx="5328931" cy="938776"/>
          </a:xfrm>
          <a:prstGeom prst="rect">
            <a:avLst/>
          </a:prstGeom>
          <a:solidFill>
            <a:srgbClr val="FFFF00">
              <a:alpha val="18000"/>
            </a:srgbClr>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US" sz="3600" b="0" i="0" u="none" strike="noStrike" cap="none" spc="0" normalizeH="0" baseline="0">
              <a:ln>
                <a:noFill/>
              </a:ln>
              <a:solidFill>
                <a:srgbClr val="FFFFFF"/>
              </a:solidFill>
              <a:effectLst/>
              <a:uFillTx/>
              <a:latin typeface="+mn-lt"/>
              <a:ea typeface="+mn-ea"/>
              <a:cs typeface="+mn-cs"/>
              <a:sym typeface="Gill Sans Light"/>
            </a:endParaRPr>
          </a:p>
        </p:txBody>
      </p:sp>
      <p:sp>
        <p:nvSpPr>
          <p:cNvPr id="10" name="Left Brace 9"/>
          <p:cNvSpPr/>
          <p:nvPr/>
        </p:nvSpPr>
        <p:spPr>
          <a:xfrm>
            <a:off x="1589119" y="3865546"/>
            <a:ext cx="426487" cy="4390156"/>
          </a:xfrm>
          <a:prstGeom prst="leftBrace">
            <a:avLst/>
          </a:prstGeom>
          <a:noFill/>
          <a:ln w="25400" cap="flat">
            <a:solidFill>
              <a:srgbClr val="5A5F5E"/>
            </a:solidFill>
            <a:prstDash val="solid"/>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endParaRPr>
          </a:p>
        </p:txBody>
      </p:sp>
      <p:sp>
        <p:nvSpPr>
          <p:cNvPr id="11" name="TextBox 10"/>
          <p:cNvSpPr txBox="1"/>
          <p:nvPr/>
        </p:nvSpPr>
        <p:spPr>
          <a:xfrm rot="16200000">
            <a:off x="-1849940" y="5663301"/>
            <a:ext cx="5936374" cy="656590"/>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r>
              <a:rPr lang="en-US" dirty="0" smtClean="0"/>
              <a:t> vignette = example</a:t>
            </a:r>
            <a:endParaRPr kumimoji="0" lang="en-US" sz="3600" b="0" i="0" u="none" strike="noStrike" cap="none" spc="0" normalizeH="0" baseline="0" dirty="0">
              <a:ln>
                <a:noFill/>
              </a:ln>
              <a:solidFill>
                <a:srgbClr val="535353"/>
              </a:solidFill>
              <a:effectLst/>
              <a:uFillTx/>
              <a:latin typeface="+mn-lt"/>
              <a:ea typeface="+mn-ea"/>
              <a:cs typeface="+mn-cs"/>
              <a:sym typeface="Gill Sans Light"/>
            </a:endParaRPr>
          </a:p>
        </p:txBody>
      </p:sp>
      <p:sp>
        <p:nvSpPr>
          <p:cNvPr id="12" name="TextBox 11"/>
          <p:cNvSpPr txBox="1"/>
          <p:nvPr/>
        </p:nvSpPr>
        <p:spPr>
          <a:xfrm>
            <a:off x="2015606" y="8590610"/>
            <a:ext cx="5936374" cy="656590"/>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r>
              <a:rPr lang="en-US" dirty="0" smtClean="0"/>
              <a:t>Add/modify questions, activities</a:t>
            </a:r>
            <a:endParaRPr kumimoji="0" lang="en-US" sz="3600" b="0" i="0" u="none" strike="noStrike" cap="none" spc="0" normalizeH="0" baseline="0" dirty="0">
              <a:ln>
                <a:noFill/>
              </a:ln>
              <a:solidFill>
                <a:srgbClr val="535353"/>
              </a:solidFill>
              <a:effectLst/>
              <a:uFillTx/>
              <a:latin typeface="+mn-lt"/>
              <a:ea typeface="+mn-ea"/>
              <a:cs typeface="+mn-cs"/>
              <a:sym typeface="Gill Sans Light"/>
            </a:endParaRPr>
          </a:p>
        </p:txBody>
      </p:sp>
      <p:sp>
        <p:nvSpPr>
          <p:cNvPr id="13" name="Title 12"/>
          <p:cNvSpPr>
            <a:spLocks noGrp="1"/>
          </p:cNvSpPr>
          <p:nvPr>
            <p:ph type="title"/>
          </p:nvPr>
        </p:nvSpPr>
        <p:spPr>
          <a:xfrm>
            <a:off x="355600" y="254000"/>
            <a:ext cx="12293600" cy="1733995"/>
          </a:xfrm>
        </p:spPr>
        <p:txBody>
          <a:bodyPr/>
          <a:lstStyle/>
          <a:p>
            <a:r>
              <a:rPr lang="en-US" dirty="0" smtClean="0"/>
              <a:t>Concept development</a:t>
            </a:r>
            <a:endParaRPr lang="en-US" dirty="0"/>
          </a:p>
        </p:txBody>
      </p:sp>
    </p:spTree>
    <p:extLst>
      <p:ext uri="{BB962C8B-B14F-4D97-AF65-F5344CB8AC3E}">
        <p14:creationId xmlns:p14="http://schemas.microsoft.com/office/powerpoint/2010/main" val="1032928710"/>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p:bldP spid="7" grpId="0" animBg="1"/>
      <p:bldP spid="8" grpId="0"/>
      <p:bldP spid="9" grpId="0" animBg="1"/>
      <p:bldP spid="10" grpId="0" animBg="1"/>
      <p:bldP spid="11" grpId="0"/>
      <p:bldP spid="1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 set</a:t>
            </a:r>
            <a:endParaRPr lang="en-US" dirty="0"/>
          </a:p>
        </p:txBody>
      </p:sp>
      <p:pic>
        <p:nvPicPr>
          <p:cNvPr id="3" name="Picture 2" descr="Screen shot 2014-10-28 at 5.57.00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7715" y="3258103"/>
            <a:ext cx="7779177" cy="3313353"/>
          </a:xfrm>
          <a:prstGeom prst="rect">
            <a:avLst/>
          </a:prstGeom>
        </p:spPr>
      </p:pic>
      <p:sp>
        <p:nvSpPr>
          <p:cNvPr id="4" name="TextBox 3"/>
          <p:cNvSpPr txBox="1"/>
          <p:nvPr/>
        </p:nvSpPr>
        <p:spPr>
          <a:xfrm>
            <a:off x="8866487" y="3258103"/>
            <a:ext cx="3782713" cy="1210588"/>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r>
              <a:rPr kumimoji="0" lang="en-US" sz="3600" b="0" i="0" u="none" strike="noStrike" cap="none" spc="0" normalizeH="0" baseline="0" dirty="0" smtClean="0">
                <a:ln>
                  <a:noFill/>
                </a:ln>
                <a:solidFill>
                  <a:srgbClr val="535353"/>
                </a:solidFill>
                <a:effectLst/>
                <a:uFillTx/>
                <a:latin typeface="+mn-lt"/>
                <a:ea typeface="+mn-ea"/>
                <a:cs typeface="+mn-cs"/>
                <a:sym typeface="Gill Sans Light"/>
              </a:rPr>
              <a:t>Less complex</a:t>
            </a:r>
          </a:p>
          <a:p>
            <a:pPr marL="0" marR="0" indent="0" algn="ctr" defTabSz="584200" rtl="0" fontAlgn="auto" latinLnBrk="1" hangingPunct="0">
              <a:lnSpc>
                <a:spcPct val="100000"/>
              </a:lnSpc>
              <a:spcBef>
                <a:spcPts val="0"/>
              </a:spcBef>
              <a:spcAft>
                <a:spcPts val="0"/>
              </a:spcAft>
              <a:buClrTx/>
              <a:buSzTx/>
              <a:buFontTx/>
              <a:buNone/>
              <a:tabLst/>
            </a:pPr>
            <a:r>
              <a:rPr lang="en-US" dirty="0" smtClean="0"/>
              <a:t>More complex</a:t>
            </a:r>
            <a:endParaRPr kumimoji="0" lang="en-US" sz="3600" b="0" i="0" u="none" strike="noStrike" cap="none" spc="0" normalizeH="0" baseline="0" dirty="0">
              <a:ln>
                <a:noFill/>
              </a:ln>
              <a:solidFill>
                <a:srgbClr val="535353"/>
              </a:solidFill>
              <a:effectLst/>
              <a:uFillTx/>
              <a:latin typeface="+mn-lt"/>
              <a:ea typeface="+mn-ea"/>
              <a:cs typeface="+mn-cs"/>
              <a:sym typeface="Gill Sans Light"/>
            </a:endParaRPr>
          </a:p>
        </p:txBody>
      </p:sp>
      <p:sp>
        <p:nvSpPr>
          <p:cNvPr id="5" name="TextBox 4"/>
          <p:cNvSpPr txBox="1"/>
          <p:nvPr/>
        </p:nvSpPr>
        <p:spPr>
          <a:xfrm>
            <a:off x="8866487" y="5092999"/>
            <a:ext cx="3782713" cy="2318583"/>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r>
              <a:rPr kumimoji="0" lang="en-US" sz="3600" b="0" i="0" u="none" strike="noStrike" cap="none" spc="0" normalizeH="0" baseline="0" dirty="0" smtClean="0">
                <a:ln>
                  <a:noFill/>
                </a:ln>
                <a:solidFill>
                  <a:srgbClr val="535353"/>
                </a:solidFill>
                <a:effectLst/>
                <a:uFillTx/>
                <a:latin typeface="+mn-lt"/>
                <a:ea typeface="+mn-ea"/>
                <a:cs typeface="+mn-cs"/>
                <a:sym typeface="Gill Sans Light"/>
              </a:rPr>
              <a:t>More items</a:t>
            </a:r>
            <a:r>
              <a:rPr kumimoji="0" lang="en-US" sz="3600" b="0" i="0" u="none" strike="noStrike" cap="none" spc="0" normalizeH="0" dirty="0" smtClean="0">
                <a:ln>
                  <a:noFill/>
                </a:ln>
                <a:solidFill>
                  <a:srgbClr val="535353"/>
                </a:solidFill>
                <a:effectLst/>
                <a:uFillTx/>
                <a:latin typeface="+mn-lt"/>
                <a:ea typeface="+mn-ea"/>
                <a:cs typeface="+mn-cs"/>
                <a:sym typeface="Gill Sans Light"/>
              </a:rPr>
              <a:t> than </a:t>
            </a:r>
          </a:p>
          <a:p>
            <a:pPr marL="0" marR="0" indent="0" algn="ctr" defTabSz="584200" rtl="0" fontAlgn="auto" latinLnBrk="1" hangingPunct="0">
              <a:lnSpc>
                <a:spcPct val="100000"/>
              </a:lnSpc>
              <a:spcBef>
                <a:spcPts val="0"/>
              </a:spcBef>
              <a:spcAft>
                <a:spcPts val="0"/>
              </a:spcAft>
              <a:buClrTx/>
              <a:buSzTx/>
              <a:buFontTx/>
              <a:buNone/>
              <a:tabLst/>
            </a:pPr>
            <a:r>
              <a:rPr kumimoji="0" lang="en-US" sz="3600" b="0" i="0" u="none" strike="noStrike" cap="none" spc="0" normalizeH="0" dirty="0" smtClean="0">
                <a:ln>
                  <a:noFill/>
                </a:ln>
                <a:solidFill>
                  <a:srgbClr val="535353"/>
                </a:solidFill>
                <a:effectLst/>
                <a:uFillTx/>
                <a:latin typeface="+mn-lt"/>
                <a:ea typeface="+mn-ea"/>
                <a:cs typeface="+mn-cs"/>
                <a:sym typeface="Gill Sans Light"/>
              </a:rPr>
              <a:t>students may be </a:t>
            </a:r>
          </a:p>
          <a:p>
            <a:pPr marL="0" marR="0" indent="0" algn="ctr" defTabSz="584200" rtl="0" fontAlgn="auto" latinLnBrk="1" hangingPunct="0">
              <a:lnSpc>
                <a:spcPct val="100000"/>
              </a:lnSpc>
              <a:spcBef>
                <a:spcPts val="0"/>
              </a:spcBef>
              <a:spcAft>
                <a:spcPts val="0"/>
              </a:spcAft>
              <a:buClrTx/>
              <a:buSzTx/>
              <a:buFontTx/>
              <a:buNone/>
              <a:tabLst/>
            </a:pPr>
            <a:r>
              <a:rPr kumimoji="0" lang="en-US" sz="3600" b="0" i="0" u="none" strike="noStrike" cap="none" spc="0" normalizeH="0" dirty="0" smtClean="0">
                <a:ln>
                  <a:noFill/>
                </a:ln>
                <a:solidFill>
                  <a:srgbClr val="535353"/>
                </a:solidFill>
                <a:effectLst/>
                <a:uFillTx/>
                <a:latin typeface="+mn-lt"/>
                <a:ea typeface="+mn-ea"/>
                <a:cs typeface="+mn-cs"/>
                <a:sym typeface="Gill Sans Light"/>
              </a:rPr>
              <a:t>able to complete in 10 minutes</a:t>
            </a:r>
            <a:endParaRPr kumimoji="0" lang="en-US" sz="3600" b="0" i="0" u="none" strike="noStrike" cap="none" spc="0" normalizeH="0" baseline="0" dirty="0">
              <a:ln>
                <a:noFill/>
              </a:ln>
              <a:solidFill>
                <a:srgbClr val="535353"/>
              </a:solidFill>
              <a:effectLst/>
              <a:uFillTx/>
              <a:latin typeface="+mn-lt"/>
              <a:ea typeface="+mn-ea"/>
              <a:cs typeface="+mn-cs"/>
              <a:sym typeface="Gill Sans Light"/>
            </a:endParaRPr>
          </a:p>
        </p:txBody>
      </p:sp>
      <p:sp>
        <p:nvSpPr>
          <p:cNvPr id="6" name="Rectangle 5"/>
          <p:cNvSpPr/>
          <p:nvPr/>
        </p:nvSpPr>
        <p:spPr>
          <a:xfrm>
            <a:off x="787715" y="5092999"/>
            <a:ext cx="7779177" cy="622486"/>
          </a:xfrm>
          <a:prstGeom prst="rect">
            <a:avLst/>
          </a:prstGeom>
          <a:solidFill>
            <a:srgbClr val="FFFF00">
              <a:alpha val="28000"/>
            </a:srgbClr>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US" sz="3600" b="0" i="0" u="none" strike="noStrike" cap="none" spc="0" normalizeH="0" baseline="0">
              <a:ln>
                <a:noFill/>
              </a:ln>
              <a:solidFill>
                <a:srgbClr val="FFFFFF"/>
              </a:solidFill>
              <a:effectLst/>
              <a:uFillTx/>
              <a:latin typeface="+mn-lt"/>
              <a:ea typeface="+mn-ea"/>
              <a:cs typeface="+mn-cs"/>
              <a:sym typeface="Gill Sans Light"/>
            </a:endParaRPr>
          </a:p>
        </p:txBody>
      </p:sp>
      <p:sp>
        <p:nvSpPr>
          <p:cNvPr id="7" name="TextBox 6"/>
          <p:cNvSpPr txBox="1"/>
          <p:nvPr/>
        </p:nvSpPr>
        <p:spPr>
          <a:xfrm>
            <a:off x="1021608" y="7400836"/>
            <a:ext cx="7545284" cy="1210588"/>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r>
              <a:rPr lang="en-US" dirty="0" smtClean="0"/>
              <a:t>Select most important items for students to complete – align with Exit Ticket</a:t>
            </a:r>
            <a:endParaRPr kumimoji="0" lang="en-US" sz="3600" b="0" i="0" u="none" strike="noStrike" cap="none" spc="0" normalizeH="0" baseline="0" dirty="0">
              <a:ln>
                <a:noFill/>
              </a:ln>
              <a:solidFill>
                <a:srgbClr val="535353"/>
              </a:solidFill>
              <a:effectLst/>
              <a:uFillTx/>
              <a:latin typeface="+mn-lt"/>
              <a:ea typeface="+mn-ea"/>
              <a:cs typeface="+mn-cs"/>
              <a:sym typeface="Gill Sans Light"/>
            </a:endParaRPr>
          </a:p>
        </p:txBody>
      </p:sp>
    </p:spTree>
    <p:extLst>
      <p:ext uri="{BB962C8B-B14F-4D97-AF65-F5344CB8AC3E}">
        <p14:creationId xmlns:p14="http://schemas.microsoft.com/office/powerpoint/2010/main" val="1873807041"/>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P spid="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debrief</a:t>
            </a:r>
            <a:endParaRPr lang="en-US" dirty="0"/>
          </a:p>
        </p:txBody>
      </p:sp>
      <p:pic>
        <p:nvPicPr>
          <p:cNvPr id="3" name="Picture 2" descr="Screen shot 2014-10-28 at 6.01.10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5600" y="800100"/>
            <a:ext cx="4076700" cy="8140700"/>
          </a:xfrm>
          <a:prstGeom prst="rect">
            <a:avLst/>
          </a:prstGeom>
        </p:spPr>
      </p:pic>
      <p:sp>
        <p:nvSpPr>
          <p:cNvPr id="4" name="TextBox 3"/>
          <p:cNvSpPr txBox="1"/>
          <p:nvPr/>
        </p:nvSpPr>
        <p:spPr>
          <a:xfrm>
            <a:off x="4794250" y="3859607"/>
            <a:ext cx="7545284" cy="3980577"/>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r>
              <a:rPr lang="en-US" dirty="0" smtClean="0"/>
              <a:t>Questions listed are examples</a:t>
            </a:r>
          </a:p>
          <a:p>
            <a:pPr marL="0" marR="0" indent="0" algn="ctr" defTabSz="584200" rtl="0" fontAlgn="auto" latinLnBrk="1" hangingPunct="0">
              <a:lnSpc>
                <a:spcPct val="100000"/>
              </a:lnSpc>
              <a:spcBef>
                <a:spcPts val="0"/>
              </a:spcBef>
              <a:spcAft>
                <a:spcPts val="0"/>
              </a:spcAft>
              <a:buClrTx/>
              <a:buSzTx/>
              <a:buFontTx/>
              <a:buNone/>
              <a:tabLst/>
            </a:pPr>
            <a:endParaRPr lang="en-US" dirty="0" smtClean="0"/>
          </a:p>
          <a:p>
            <a:pPr marL="0" marR="0" indent="0" algn="ctr" defTabSz="584200" rtl="0" fontAlgn="auto" latinLnBrk="1" hangingPunct="0">
              <a:lnSpc>
                <a:spcPct val="100000"/>
              </a:lnSpc>
              <a:spcBef>
                <a:spcPts val="0"/>
              </a:spcBef>
              <a:spcAft>
                <a:spcPts val="0"/>
              </a:spcAft>
              <a:buClrTx/>
              <a:buSzTx/>
              <a:buFontTx/>
              <a:buNone/>
              <a:tabLst/>
            </a:pPr>
            <a:r>
              <a:rPr lang="en-US" dirty="0" smtClean="0"/>
              <a:t>Select most important questions</a:t>
            </a:r>
          </a:p>
          <a:p>
            <a:pPr marL="0" marR="0" indent="0" algn="ctr" defTabSz="584200" rtl="0" fontAlgn="auto" latinLnBrk="1" hangingPunct="0">
              <a:lnSpc>
                <a:spcPct val="100000"/>
              </a:lnSpc>
              <a:spcBef>
                <a:spcPts val="0"/>
              </a:spcBef>
              <a:spcAft>
                <a:spcPts val="0"/>
              </a:spcAft>
              <a:buClrTx/>
              <a:buSzTx/>
              <a:buFontTx/>
              <a:buNone/>
              <a:tabLst/>
            </a:pPr>
            <a:r>
              <a:rPr lang="en-US" dirty="0" smtClean="0"/>
              <a:t> to discuss</a:t>
            </a:r>
          </a:p>
          <a:p>
            <a:pPr marL="0" marR="0" indent="0" algn="ctr" defTabSz="584200" rtl="0" fontAlgn="auto" latinLnBrk="1" hangingPunct="0">
              <a:lnSpc>
                <a:spcPct val="100000"/>
              </a:lnSpc>
              <a:spcBef>
                <a:spcPts val="0"/>
              </a:spcBef>
              <a:spcAft>
                <a:spcPts val="0"/>
              </a:spcAft>
              <a:buClrTx/>
              <a:buSzTx/>
              <a:buFontTx/>
              <a:buNone/>
              <a:tabLst/>
            </a:pPr>
            <a:endParaRPr lang="en-US" dirty="0" smtClean="0"/>
          </a:p>
          <a:p>
            <a:pPr marL="0" marR="0" indent="0" algn="ctr" defTabSz="584200" rtl="0" fontAlgn="auto" latinLnBrk="1" hangingPunct="0">
              <a:lnSpc>
                <a:spcPct val="100000"/>
              </a:lnSpc>
              <a:spcBef>
                <a:spcPts val="0"/>
              </a:spcBef>
              <a:spcAft>
                <a:spcPts val="0"/>
              </a:spcAft>
              <a:buClrTx/>
              <a:buSzTx/>
              <a:buFontTx/>
              <a:buNone/>
              <a:tabLst/>
            </a:pPr>
            <a:r>
              <a:rPr kumimoji="0" lang="en-US" sz="3600" b="0" i="0" u="none" strike="noStrike" cap="none" spc="0" normalizeH="0" baseline="0" dirty="0" smtClean="0">
                <a:ln>
                  <a:noFill/>
                </a:ln>
                <a:solidFill>
                  <a:srgbClr val="535353"/>
                </a:solidFill>
                <a:effectLst/>
                <a:uFillTx/>
                <a:latin typeface="+mn-lt"/>
                <a:ea typeface="+mn-ea"/>
                <a:cs typeface="+mn-cs"/>
                <a:sym typeface="Gill Sans Light"/>
              </a:rPr>
              <a:t>Write questions as needed to solidify</a:t>
            </a:r>
            <a:r>
              <a:rPr kumimoji="0" lang="en-US" sz="3600" b="0" i="0" u="none" strike="noStrike" cap="none" spc="0" normalizeH="0" dirty="0" smtClean="0">
                <a:ln>
                  <a:noFill/>
                </a:ln>
                <a:solidFill>
                  <a:srgbClr val="535353"/>
                </a:solidFill>
                <a:effectLst/>
                <a:uFillTx/>
                <a:latin typeface="+mn-lt"/>
                <a:ea typeface="+mn-ea"/>
                <a:cs typeface="+mn-cs"/>
                <a:sym typeface="Gill Sans Light"/>
              </a:rPr>
              <a:t> </a:t>
            </a:r>
          </a:p>
          <a:p>
            <a:pPr marL="0" marR="0" indent="0" algn="ctr" defTabSz="584200" rtl="0" fontAlgn="auto" latinLnBrk="1" hangingPunct="0">
              <a:lnSpc>
                <a:spcPct val="100000"/>
              </a:lnSpc>
              <a:spcBef>
                <a:spcPts val="0"/>
              </a:spcBef>
              <a:spcAft>
                <a:spcPts val="0"/>
              </a:spcAft>
              <a:buClrTx/>
              <a:buSzTx/>
              <a:buFontTx/>
              <a:buNone/>
              <a:tabLst/>
            </a:pPr>
            <a:r>
              <a:rPr kumimoji="0" lang="en-US" sz="3600" b="0" i="0" u="none" strike="noStrike" cap="none" spc="0" normalizeH="0" dirty="0" smtClean="0">
                <a:ln>
                  <a:noFill/>
                </a:ln>
                <a:solidFill>
                  <a:srgbClr val="535353"/>
                </a:solidFill>
                <a:effectLst/>
                <a:uFillTx/>
                <a:latin typeface="+mn-lt"/>
                <a:ea typeface="+mn-ea"/>
                <a:cs typeface="+mn-cs"/>
                <a:sym typeface="Gill Sans Light"/>
              </a:rPr>
              <a:t>student understanding of the big idea</a:t>
            </a:r>
            <a:endParaRPr kumimoji="0" lang="en-US" sz="3600" b="0" i="0" u="none" strike="noStrike" cap="none" spc="0" normalizeH="0" baseline="0" dirty="0">
              <a:ln>
                <a:noFill/>
              </a:ln>
              <a:solidFill>
                <a:srgbClr val="535353"/>
              </a:solidFill>
              <a:effectLst/>
              <a:uFillTx/>
              <a:latin typeface="+mn-lt"/>
              <a:ea typeface="+mn-ea"/>
              <a:cs typeface="+mn-cs"/>
              <a:sym typeface="Gill Sans Light"/>
            </a:endParaRPr>
          </a:p>
        </p:txBody>
      </p:sp>
      <p:sp>
        <p:nvSpPr>
          <p:cNvPr id="5" name="Right Brace 4"/>
          <p:cNvSpPr/>
          <p:nvPr/>
        </p:nvSpPr>
        <p:spPr>
          <a:xfrm>
            <a:off x="4352474" y="3693941"/>
            <a:ext cx="534681" cy="5081193"/>
          </a:xfrm>
          <a:prstGeom prst="rightBrace">
            <a:avLst/>
          </a:prstGeom>
          <a:noFill/>
          <a:ln w="25400" cap="flat">
            <a:solidFill>
              <a:srgbClr val="5A5F5E"/>
            </a:solidFill>
            <a:prstDash val="solid"/>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endParaRPr>
          </a:p>
        </p:txBody>
      </p:sp>
    </p:spTree>
    <p:extLst>
      <p:ext uri="{BB962C8B-B14F-4D97-AF65-F5344CB8AC3E}">
        <p14:creationId xmlns:p14="http://schemas.microsoft.com/office/powerpoint/2010/main" val="2888894823"/>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grpId="1" nodeType="with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Exit ticket adjustments</a:t>
            </a:r>
            <a:endParaRPr lang="en-US" dirty="0"/>
          </a:p>
        </p:txBody>
      </p:sp>
      <p:sp>
        <p:nvSpPr>
          <p:cNvPr id="4" name="Text Placeholder 3"/>
          <p:cNvSpPr>
            <a:spLocks noGrp="1"/>
          </p:cNvSpPr>
          <p:nvPr>
            <p:ph type="body" idx="1"/>
          </p:nvPr>
        </p:nvSpPr>
        <p:spPr/>
        <p:txBody>
          <a:bodyPr/>
          <a:lstStyle/>
          <a:p>
            <a:r>
              <a:rPr lang="en-US" dirty="0" smtClean="0"/>
              <a:t>Select a Key Exit Ticket from the module you are working with.</a:t>
            </a:r>
          </a:p>
          <a:p>
            <a:pPr lvl="1"/>
            <a:r>
              <a:rPr lang="en-US" dirty="0" smtClean="0"/>
              <a:t>How might you adjust instruction if a </a:t>
            </a:r>
            <a:r>
              <a:rPr lang="en-US" u="sng" dirty="0" smtClean="0"/>
              <a:t>large part of the class </a:t>
            </a:r>
            <a:r>
              <a:rPr lang="en-US" dirty="0" smtClean="0"/>
              <a:t>did not perform well?</a:t>
            </a:r>
          </a:p>
          <a:p>
            <a:pPr lvl="1"/>
            <a:r>
              <a:rPr lang="en-US" dirty="0" smtClean="0"/>
              <a:t>How might you adjust instruction if a </a:t>
            </a:r>
            <a:r>
              <a:rPr lang="en-US" u="sng" dirty="0" smtClean="0"/>
              <a:t>small number</a:t>
            </a:r>
            <a:r>
              <a:rPr lang="en-US" dirty="0" smtClean="0"/>
              <a:t> of students did not perform well?</a:t>
            </a:r>
            <a:endParaRPr lang="en-US" dirty="0"/>
          </a:p>
        </p:txBody>
      </p:sp>
    </p:spTree>
    <p:extLst>
      <p:ext uri="{BB962C8B-B14F-4D97-AF65-F5344CB8AC3E}">
        <p14:creationId xmlns:p14="http://schemas.microsoft.com/office/powerpoint/2010/main" val="3353709597"/>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2057118853"/>
              </p:ext>
            </p:extLst>
          </p:nvPr>
        </p:nvGraphicFramePr>
        <p:xfrm>
          <a:off x="0" y="283839"/>
          <a:ext cx="13004800" cy="928914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p:cNvSpPr txBox="1"/>
          <p:nvPr/>
        </p:nvSpPr>
        <p:spPr>
          <a:xfrm>
            <a:off x="4756059" y="2958140"/>
            <a:ext cx="2967364" cy="3961426"/>
          </a:xfrm>
          <a:prstGeom prst="rect">
            <a:avLst/>
          </a:prstGeom>
          <a:noFill/>
        </p:spPr>
        <p:txBody>
          <a:bodyPr wrap="square" lIns="130046" tIns="65023" rIns="130046" bIns="65023" rtlCol="0">
            <a:spAutoFit/>
          </a:bodyPr>
          <a:lstStyle/>
          <a:p>
            <a:pPr algn="ctr"/>
            <a:r>
              <a:rPr lang="en-US" sz="5000" b="1" dirty="0">
                <a:solidFill>
                  <a:schemeClr val="tx2">
                    <a:lumMod val="75000"/>
                  </a:schemeClr>
                </a:solidFill>
                <a:latin typeface="Arial Unicode MS"/>
                <a:cs typeface="Arial Unicode MS"/>
              </a:rPr>
              <a:t>Cycle </a:t>
            </a:r>
          </a:p>
          <a:p>
            <a:pPr algn="ctr"/>
            <a:r>
              <a:rPr lang="en-US" sz="5000" b="1" dirty="0">
                <a:solidFill>
                  <a:schemeClr val="tx2">
                    <a:lumMod val="75000"/>
                  </a:schemeClr>
                </a:solidFill>
                <a:latin typeface="Arial Unicode MS"/>
                <a:cs typeface="Arial Unicode MS"/>
              </a:rPr>
              <a:t>of Teaching &amp; </a:t>
            </a:r>
          </a:p>
          <a:p>
            <a:pPr algn="ctr"/>
            <a:r>
              <a:rPr lang="en-US" sz="5000" b="1" dirty="0">
                <a:solidFill>
                  <a:schemeClr val="tx2">
                    <a:lumMod val="75000"/>
                  </a:schemeClr>
                </a:solidFill>
                <a:latin typeface="Arial Unicode MS"/>
                <a:cs typeface="Arial Unicode MS"/>
              </a:rPr>
              <a:t>Learning</a:t>
            </a:r>
          </a:p>
        </p:txBody>
      </p:sp>
    </p:spTree>
    <p:extLst>
      <p:ext uri="{BB962C8B-B14F-4D97-AF65-F5344CB8AC3E}">
        <p14:creationId xmlns:p14="http://schemas.microsoft.com/office/powerpoint/2010/main" val="4085337154"/>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sz="5400" dirty="0" smtClean="0"/>
              <a:t>Step one: Examine Standards</a:t>
            </a:r>
            <a:endParaRPr lang="en-US" sz="5400" dirty="0"/>
          </a:p>
        </p:txBody>
      </p:sp>
      <p:pic>
        <p:nvPicPr>
          <p:cNvPr id="6" name="Picture 5" descr="Screen shot 2014-10-29 at 11.56.19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3377" y="2830456"/>
            <a:ext cx="12461962" cy="6623926"/>
          </a:xfrm>
          <a:prstGeom prst="rect">
            <a:avLst/>
          </a:prstGeom>
        </p:spPr>
      </p:pic>
      <p:pic>
        <p:nvPicPr>
          <p:cNvPr id="7" name="Picture 6" descr="Screen shot 2014-10-29 at 11.54.31 A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45957" y="2181151"/>
            <a:ext cx="4851400" cy="3644900"/>
          </a:xfrm>
          <a:prstGeom prst="rect">
            <a:avLst/>
          </a:prstGeom>
        </p:spPr>
      </p:pic>
      <p:sp>
        <p:nvSpPr>
          <p:cNvPr id="5" name="Multiply 4"/>
          <p:cNvSpPr/>
          <p:nvPr/>
        </p:nvSpPr>
        <p:spPr>
          <a:xfrm>
            <a:off x="3327068" y="6084896"/>
            <a:ext cx="1088457" cy="1088774"/>
          </a:xfrm>
          <a:prstGeom prst="mathMultiply">
            <a:avLst/>
          </a:prstGeom>
          <a:solidFill>
            <a:srgbClr val="FFFF00"/>
          </a:solidFill>
          <a:ln w="12700" cap="flat">
            <a:solidFill>
              <a:srgbClr val="FFFF00"/>
            </a:solid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US" sz="3600" b="0" i="0" u="none" strike="noStrike" cap="none" spc="0" normalizeH="0" baseline="0">
              <a:ln>
                <a:noFill/>
              </a:ln>
              <a:solidFill>
                <a:srgbClr val="FFFFFF"/>
              </a:solidFill>
              <a:effectLst/>
              <a:uFillTx/>
              <a:latin typeface="+mn-lt"/>
              <a:ea typeface="+mn-ea"/>
              <a:cs typeface="+mn-cs"/>
              <a:sym typeface="Gill Sans Light"/>
            </a:endParaRPr>
          </a:p>
        </p:txBody>
      </p:sp>
    </p:spTree>
    <p:extLst>
      <p:ext uri="{BB962C8B-B14F-4D97-AF65-F5344CB8AC3E}">
        <p14:creationId xmlns:p14="http://schemas.microsoft.com/office/powerpoint/2010/main" val="4145207215"/>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sz="5400" dirty="0" smtClean="0"/>
              <a:t>Step one: Examine Standards</a:t>
            </a:r>
            <a:endParaRPr lang="en-US" sz="5400" dirty="0"/>
          </a:p>
        </p:txBody>
      </p:sp>
      <p:sp>
        <p:nvSpPr>
          <p:cNvPr id="4" name="Text Placeholder 3"/>
          <p:cNvSpPr>
            <a:spLocks noGrp="1"/>
          </p:cNvSpPr>
          <p:nvPr>
            <p:ph type="body" idx="1"/>
          </p:nvPr>
        </p:nvSpPr>
        <p:spPr/>
        <p:txBody>
          <a:bodyPr/>
          <a:lstStyle/>
          <a:p>
            <a:pPr marL="0" indent="0">
              <a:buNone/>
            </a:pPr>
            <a:r>
              <a:rPr lang="en-US" dirty="0" smtClean="0"/>
              <a:t>What do we want our students to learn?</a:t>
            </a:r>
          </a:p>
          <a:p>
            <a:pPr marL="0" indent="0">
              <a:buNone/>
            </a:pPr>
            <a:r>
              <a:rPr lang="en-US" dirty="0" smtClean="0"/>
              <a:t>Read the Module Overview.</a:t>
            </a:r>
          </a:p>
          <a:p>
            <a:pPr marL="0" indent="0">
              <a:buNone/>
            </a:pPr>
            <a:r>
              <a:rPr lang="en-US" dirty="0" smtClean="0"/>
              <a:t>Highlight the big ideas that are taught and assessed in this module.</a:t>
            </a:r>
          </a:p>
          <a:p>
            <a:pPr marL="0" indent="0">
              <a:buNone/>
            </a:pPr>
            <a:endParaRPr lang="en-US" dirty="0"/>
          </a:p>
        </p:txBody>
      </p:sp>
      <p:pic>
        <p:nvPicPr>
          <p:cNvPr id="2" name="Picture 1" descr="Screen shot 2014-10-27 at 9.20.46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71321" y="6889390"/>
            <a:ext cx="4622315" cy="2555769"/>
          </a:xfrm>
          <a:prstGeom prst="rect">
            <a:avLst/>
          </a:prstGeom>
        </p:spPr>
      </p:pic>
    </p:spTree>
    <p:extLst>
      <p:ext uri="{BB962C8B-B14F-4D97-AF65-F5344CB8AC3E}">
        <p14:creationId xmlns:p14="http://schemas.microsoft.com/office/powerpoint/2010/main" val="1278133343"/>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sz="5400" dirty="0" smtClean="0"/>
              <a:t>Step Two: analyze assessments</a:t>
            </a:r>
            <a:endParaRPr lang="en-US" sz="5400" dirty="0"/>
          </a:p>
        </p:txBody>
      </p:sp>
      <p:pic>
        <p:nvPicPr>
          <p:cNvPr id="6" name="Picture 5" descr="Screen shot 2014-10-29 at 11.56.19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3377" y="2830456"/>
            <a:ext cx="12461962" cy="6623926"/>
          </a:xfrm>
          <a:prstGeom prst="rect">
            <a:avLst/>
          </a:prstGeom>
        </p:spPr>
      </p:pic>
      <p:pic>
        <p:nvPicPr>
          <p:cNvPr id="7" name="Picture 6" descr="Screen shot 2014-10-29 at 11.54.31 A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45957" y="2181151"/>
            <a:ext cx="4851400" cy="3644900"/>
          </a:xfrm>
          <a:prstGeom prst="rect">
            <a:avLst/>
          </a:prstGeom>
        </p:spPr>
      </p:pic>
      <p:pic>
        <p:nvPicPr>
          <p:cNvPr id="2" name="Picture 1" descr="Screen shot 2014-10-29 at 11.59.10 AM.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09257" y="2181151"/>
            <a:ext cx="6388100" cy="5067300"/>
          </a:xfrm>
          <a:prstGeom prst="rect">
            <a:avLst/>
          </a:prstGeom>
        </p:spPr>
      </p:pic>
      <p:sp>
        <p:nvSpPr>
          <p:cNvPr id="8" name="Multiply 7"/>
          <p:cNvSpPr/>
          <p:nvPr/>
        </p:nvSpPr>
        <p:spPr>
          <a:xfrm>
            <a:off x="3327068" y="6084896"/>
            <a:ext cx="1088457" cy="1088774"/>
          </a:xfrm>
          <a:prstGeom prst="mathMultiply">
            <a:avLst/>
          </a:prstGeom>
          <a:solidFill>
            <a:srgbClr val="FFFF00"/>
          </a:solidFill>
          <a:ln w="12700" cap="flat">
            <a:solidFill>
              <a:srgbClr val="FFFF00"/>
            </a:solid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US" sz="3600" b="0" i="0" u="none" strike="noStrike" cap="none" spc="0" normalizeH="0" baseline="0">
              <a:ln>
                <a:noFill/>
              </a:ln>
              <a:solidFill>
                <a:srgbClr val="FFFFFF"/>
              </a:solidFill>
              <a:effectLst/>
              <a:uFillTx/>
              <a:latin typeface="+mn-lt"/>
              <a:ea typeface="+mn-ea"/>
              <a:cs typeface="+mn-cs"/>
              <a:sym typeface="Gill Sans Light"/>
            </a:endParaRPr>
          </a:p>
        </p:txBody>
      </p:sp>
    </p:spTree>
    <p:extLst>
      <p:ext uri="{BB962C8B-B14F-4D97-AF65-F5344CB8AC3E}">
        <p14:creationId xmlns:p14="http://schemas.microsoft.com/office/powerpoint/2010/main" val="2031059827"/>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two: Analyze Assessment </a:t>
            </a:r>
            <a:endParaRPr lang="en-US" dirty="0"/>
          </a:p>
        </p:txBody>
      </p:sp>
      <p:sp>
        <p:nvSpPr>
          <p:cNvPr id="3" name="Text Placeholder 2"/>
          <p:cNvSpPr>
            <a:spLocks noGrp="1"/>
          </p:cNvSpPr>
          <p:nvPr>
            <p:ph type="body" idx="1"/>
          </p:nvPr>
        </p:nvSpPr>
        <p:spPr/>
        <p:txBody>
          <a:bodyPr>
            <a:normAutofit fontScale="77500" lnSpcReduction="20000"/>
          </a:bodyPr>
          <a:lstStyle/>
          <a:p>
            <a:pPr marL="0" indent="0">
              <a:buNone/>
            </a:pPr>
            <a:r>
              <a:rPr lang="en-US" dirty="0" smtClean="0"/>
              <a:t>Features of the </a:t>
            </a:r>
            <a:r>
              <a:rPr lang="en-US" dirty="0" err="1" smtClean="0"/>
              <a:t>EngageNY</a:t>
            </a:r>
            <a:r>
              <a:rPr lang="en-US" dirty="0" smtClean="0"/>
              <a:t> Module Assessments:</a:t>
            </a:r>
          </a:p>
          <a:p>
            <a:pPr lvl="1"/>
            <a:r>
              <a:rPr lang="en-US" dirty="0" smtClean="0"/>
              <a:t>Application</a:t>
            </a:r>
          </a:p>
          <a:p>
            <a:pPr lvl="1"/>
            <a:r>
              <a:rPr lang="en-US" dirty="0" smtClean="0"/>
              <a:t>Items assess multiple standards</a:t>
            </a:r>
          </a:p>
          <a:p>
            <a:pPr lvl="1"/>
            <a:r>
              <a:rPr lang="en-US" dirty="0" smtClean="0"/>
              <a:t>Multi-part questions, connected</a:t>
            </a:r>
          </a:p>
          <a:p>
            <a:pPr lvl="1"/>
            <a:r>
              <a:rPr lang="en-US" dirty="0" smtClean="0"/>
              <a:t>Assessing standards in multiple ways</a:t>
            </a:r>
          </a:p>
          <a:p>
            <a:pPr lvl="1"/>
            <a:r>
              <a:rPr lang="en-US" dirty="0" smtClean="0"/>
              <a:t>Heavy reading with multi-step problems</a:t>
            </a:r>
          </a:p>
        </p:txBody>
      </p:sp>
      <p:grpSp>
        <p:nvGrpSpPr>
          <p:cNvPr id="4" name="Group 3"/>
          <p:cNvGrpSpPr/>
          <p:nvPr/>
        </p:nvGrpSpPr>
        <p:grpSpPr>
          <a:xfrm>
            <a:off x="8807922" y="4804322"/>
            <a:ext cx="3163338" cy="3421083"/>
            <a:chOff x="0" y="0"/>
            <a:chExt cx="4135120" cy="4563745"/>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84300" y="963295"/>
              <a:ext cx="2750820" cy="3600450"/>
            </a:xfrm>
            <a:prstGeom prst="rect">
              <a:avLst/>
            </a:prstGeom>
            <a:ln w="3175" cmpd="sng">
              <a:solidFill>
                <a:schemeClr val="tx1"/>
              </a:solidFill>
            </a:ln>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0"/>
              <a:ext cx="2759710" cy="3598545"/>
            </a:xfrm>
            <a:prstGeom prst="rect">
              <a:avLst/>
            </a:prstGeom>
            <a:ln w="3175" cmpd="sng">
              <a:solidFill>
                <a:schemeClr val="tx1"/>
              </a:solidFill>
            </a:ln>
          </p:spPr>
        </p:pic>
      </p:grpSp>
    </p:spTree>
    <p:extLst>
      <p:ext uri="{BB962C8B-B14F-4D97-AF65-F5344CB8AC3E}">
        <p14:creationId xmlns:p14="http://schemas.microsoft.com/office/powerpoint/2010/main" val="2089931154"/>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two: Analyze Assessment </a:t>
            </a:r>
            <a:endParaRPr lang="en-US" dirty="0"/>
          </a:p>
        </p:txBody>
      </p:sp>
      <p:sp>
        <p:nvSpPr>
          <p:cNvPr id="3" name="Text Placeholder 2"/>
          <p:cNvSpPr>
            <a:spLocks noGrp="1"/>
          </p:cNvSpPr>
          <p:nvPr>
            <p:ph type="body" idx="1"/>
          </p:nvPr>
        </p:nvSpPr>
        <p:spPr/>
        <p:txBody>
          <a:bodyPr>
            <a:normAutofit fontScale="92500" lnSpcReduction="10000"/>
          </a:bodyPr>
          <a:lstStyle/>
          <a:p>
            <a:pPr marL="0" indent="0">
              <a:buNone/>
            </a:pPr>
            <a:r>
              <a:rPr lang="en-US" dirty="0" smtClean="0"/>
              <a:t>BSD Assessment Packets</a:t>
            </a:r>
          </a:p>
          <a:p>
            <a:pPr lvl="1"/>
            <a:r>
              <a:rPr lang="en-US" dirty="0" smtClean="0"/>
              <a:t>Delivered from Print Shop for each Module</a:t>
            </a:r>
          </a:p>
          <a:p>
            <a:pPr lvl="1"/>
            <a:r>
              <a:rPr lang="en-US" dirty="0" smtClean="0"/>
              <a:t>General information and updates</a:t>
            </a:r>
          </a:p>
          <a:p>
            <a:pPr marL="0" indent="0">
              <a:buNone/>
            </a:pPr>
            <a:r>
              <a:rPr lang="en-US" smtClean="0"/>
              <a:t>With </a:t>
            </a:r>
            <a:r>
              <a:rPr lang="en-US" dirty="0" smtClean="0"/>
              <a:t>a partner: Examine the </a:t>
            </a:r>
            <a:r>
              <a:rPr lang="en-US" dirty="0"/>
              <a:t>A</a:t>
            </a:r>
            <a:r>
              <a:rPr lang="en-US" dirty="0" smtClean="0"/>
              <a:t>ssessment </a:t>
            </a:r>
            <a:r>
              <a:rPr lang="en-US" dirty="0"/>
              <a:t>P</a:t>
            </a:r>
            <a:r>
              <a:rPr lang="en-US" dirty="0" smtClean="0"/>
              <a:t>acket. </a:t>
            </a:r>
            <a:r>
              <a:rPr lang="en-US" u="sng" dirty="0" smtClean="0"/>
              <a:t>What features &amp; information will be helpful for the Cycle of Teaching &amp; Learning practice?</a:t>
            </a:r>
            <a:endParaRPr lang="en-US" u="sng" dirty="0"/>
          </a:p>
        </p:txBody>
      </p:sp>
    </p:spTree>
    <p:extLst>
      <p:ext uri="{BB962C8B-B14F-4D97-AF65-F5344CB8AC3E}">
        <p14:creationId xmlns:p14="http://schemas.microsoft.com/office/powerpoint/2010/main" val="2146326182"/>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two: Analyze Assessment </a:t>
            </a:r>
            <a:endParaRPr lang="en-US" dirty="0"/>
          </a:p>
        </p:txBody>
      </p:sp>
      <p:sp>
        <p:nvSpPr>
          <p:cNvPr id="3" name="Text Placeholder 2"/>
          <p:cNvSpPr>
            <a:spLocks noGrp="1"/>
          </p:cNvSpPr>
          <p:nvPr>
            <p:ph type="body" idx="1"/>
          </p:nvPr>
        </p:nvSpPr>
        <p:spPr/>
        <p:txBody>
          <a:bodyPr>
            <a:normAutofit fontScale="92500" lnSpcReduction="20000"/>
          </a:bodyPr>
          <a:lstStyle/>
          <a:p>
            <a:pPr marL="0" indent="0">
              <a:buNone/>
            </a:pPr>
            <a:r>
              <a:rPr lang="en-US" b="1" dirty="0" smtClean="0"/>
              <a:t>Module Planning Matrix</a:t>
            </a:r>
          </a:p>
          <a:p>
            <a:r>
              <a:rPr lang="en-US" dirty="0" smtClean="0"/>
              <a:t>Read each End-of-Module assessment item.</a:t>
            </a:r>
          </a:p>
          <a:p>
            <a:pPr lvl="1"/>
            <a:r>
              <a:rPr lang="en-US" dirty="0" smtClean="0"/>
              <a:t>Note the big idea of the item.</a:t>
            </a:r>
          </a:p>
          <a:p>
            <a:r>
              <a:rPr lang="en-US" dirty="0" smtClean="0"/>
              <a:t>Read each MM assessment item.</a:t>
            </a:r>
          </a:p>
          <a:p>
            <a:pPr lvl="1"/>
            <a:r>
              <a:rPr lang="en-US" dirty="0" smtClean="0"/>
              <a:t>Note where the MM item aligns with an EOM question.</a:t>
            </a:r>
            <a:endParaRPr lang="en-US" dirty="0"/>
          </a:p>
        </p:txBody>
      </p:sp>
    </p:spTree>
    <p:extLst>
      <p:ext uri="{BB962C8B-B14F-4D97-AF65-F5344CB8AC3E}">
        <p14:creationId xmlns:p14="http://schemas.microsoft.com/office/powerpoint/2010/main" val="3572997234"/>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Screen shot 2014-10-29 at 11.45.13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63409" y="2961350"/>
            <a:ext cx="10077982" cy="6448499"/>
          </a:xfrm>
          <a:prstGeom prst="rect">
            <a:avLst/>
          </a:prstGeom>
        </p:spPr>
      </p:pic>
      <p:sp>
        <p:nvSpPr>
          <p:cNvPr id="2" name="Title 1"/>
          <p:cNvSpPr>
            <a:spLocks noGrp="1"/>
          </p:cNvSpPr>
          <p:nvPr>
            <p:ph type="title"/>
          </p:nvPr>
        </p:nvSpPr>
        <p:spPr/>
        <p:txBody>
          <a:bodyPr/>
          <a:lstStyle/>
          <a:p>
            <a:r>
              <a:rPr lang="en-US" dirty="0" smtClean="0"/>
              <a:t>Step two: Analyze Assessment</a:t>
            </a:r>
            <a:endParaRPr lang="en-US" dirty="0"/>
          </a:p>
        </p:txBody>
      </p:sp>
      <p:sp>
        <p:nvSpPr>
          <p:cNvPr id="4" name="TextBox 3"/>
          <p:cNvSpPr txBox="1"/>
          <p:nvPr/>
        </p:nvSpPr>
        <p:spPr>
          <a:xfrm>
            <a:off x="1891286" y="5611843"/>
            <a:ext cx="396891" cy="656590"/>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r>
              <a:rPr kumimoji="0" lang="en-US" sz="3600" b="0" i="0" u="none" strike="noStrike" cap="none" spc="0" normalizeH="0" baseline="0" dirty="0" smtClean="0">
                <a:ln>
                  <a:noFill/>
                </a:ln>
                <a:solidFill>
                  <a:srgbClr val="535353"/>
                </a:solidFill>
                <a:effectLst/>
                <a:uFillTx/>
                <a:latin typeface="+mn-lt"/>
                <a:ea typeface="+mn-ea"/>
                <a:cs typeface="+mn-cs"/>
                <a:sym typeface="Gill Sans Light"/>
              </a:rPr>
              <a:t>1</a:t>
            </a:r>
            <a:endParaRPr kumimoji="0" lang="en-US" sz="3600" b="0" i="0" u="none" strike="noStrike" cap="none" spc="0" normalizeH="0" baseline="0" dirty="0">
              <a:ln>
                <a:noFill/>
              </a:ln>
              <a:solidFill>
                <a:srgbClr val="535353"/>
              </a:solidFill>
              <a:effectLst/>
              <a:uFillTx/>
              <a:latin typeface="+mn-lt"/>
              <a:ea typeface="+mn-ea"/>
              <a:cs typeface="+mn-cs"/>
              <a:sym typeface="Gill Sans Light"/>
            </a:endParaRPr>
          </a:p>
        </p:txBody>
      </p:sp>
      <p:sp>
        <p:nvSpPr>
          <p:cNvPr id="5" name="TextBox 4"/>
          <p:cNvSpPr txBox="1"/>
          <p:nvPr/>
        </p:nvSpPr>
        <p:spPr>
          <a:xfrm>
            <a:off x="3047993" y="5410313"/>
            <a:ext cx="4160483" cy="1210588"/>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r>
              <a:rPr lang="en-US" dirty="0" smtClean="0"/>
              <a:t>Fluency with addition and subtraction</a:t>
            </a:r>
            <a:endParaRPr kumimoji="0" lang="en-US" sz="3600" b="0" i="0" u="none" strike="noStrike" cap="none" spc="0" normalizeH="0" baseline="0" dirty="0">
              <a:ln>
                <a:noFill/>
              </a:ln>
              <a:solidFill>
                <a:srgbClr val="535353"/>
              </a:solidFill>
              <a:effectLst/>
              <a:uFillTx/>
              <a:latin typeface="+mn-lt"/>
              <a:ea typeface="+mn-ea"/>
              <a:cs typeface="+mn-cs"/>
              <a:sym typeface="Gill Sans Light"/>
            </a:endParaRPr>
          </a:p>
        </p:txBody>
      </p:sp>
      <p:sp>
        <p:nvSpPr>
          <p:cNvPr id="6" name="TextBox 5"/>
          <p:cNvSpPr txBox="1"/>
          <p:nvPr/>
        </p:nvSpPr>
        <p:spPr>
          <a:xfrm>
            <a:off x="1918897" y="7075697"/>
            <a:ext cx="396891" cy="656590"/>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r>
              <a:rPr lang="en-US" dirty="0"/>
              <a:t>2</a:t>
            </a:r>
            <a:endParaRPr kumimoji="0" lang="en-US" sz="3600" b="0" i="0" u="none" strike="noStrike" cap="none" spc="0" normalizeH="0" baseline="0" dirty="0">
              <a:ln>
                <a:noFill/>
              </a:ln>
              <a:solidFill>
                <a:srgbClr val="535353"/>
              </a:solidFill>
              <a:effectLst/>
              <a:uFillTx/>
              <a:latin typeface="+mn-lt"/>
              <a:ea typeface="+mn-ea"/>
              <a:cs typeface="+mn-cs"/>
              <a:sym typeface="Gill Sans Light"/>
            </a:endParaRPr>
          </a:p>
        </p:txBody>
      </p:sp>
      <p:sp>
        <p:nvSpPr>
          <p:cNvPr id="7" name="TextBox 6"/>
          <p:cNvSpPr txBox="1"/>
          <p:nvPr/>
        </p:nvSpPr>
        <p:spPr>
          <a:xfrm>
            <a:off x="3047993" y="6820097"/>
            <a:ext cx="4160483" cy="1210588"/>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r>
              <a:rPr lang="en-US" dirty="0" smtClean="0"/>
              <a:t>Fluency with addition and subtraction</a:t>
            </a:r>
            <a:endParaRPr kumimoji="0" lang="en-US" sz="3600" b="0" i="0" u="none" strike="noStrike" cap="none" spc="0" normalizeH="0" baseline="0" dirty="0">
              <a:ln>
                <a:noFill/>
              </a:ln>
              <a:solidFill>
                <a:srgbClr val="535353"/>
              </a:solidFill>
              <a:effectLst/>
              <a:uFillTx/>
              <a:latin typeface="+mn-lt"/>
              <a:ea typeface="+mn-ea"/>
              <a:cs typeface="+mn-cs"/>
              <a:sym typeface="Gill Sans Light"/>
            </a:endParaRPr>
          </a:p>
        </p:txBody>
      </p:sp>
    </p:spTree>
    <p:extLst>
      <p:ext uri="{BB962C8B-B14F-4D97-AF65-F5344CB8AC3E}">
        <p14:creationId xmlns:p14="http://schemas.microsoft.com/office/powerpoint/2010/main" val="3305358640"/>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theme/theme1.xml><?xml version="1.0" encoding="utf-8"?>
<a:theme xmlns:a="http://schemas.openxmlformats.org/drawingml/2006/main" name="Showroom">
  <a:themeElements>
    <a:clrScheme name="Showroom">
      <a:dk1>
        <a:srgbClr val="535353"/>
      </a:dk1>
      <a:lt1>
        <a:srgbClr val="340053"/>
      </a:lt1>
      <a:dk2>
        <a:srgbClr val="5A5F5E"/>
      </a:dk2>
      <a:lt2>
        <a:srgbClr val="B4B4B4"/>
      </a:lt2>
      <a:accent1>
        <a:srgbClr val="78AAB3"/>
      </a:accent1>
      <a:accent2>
        <a:srgbClr val="9A9671"/>
      </a:accent2>
      <a:accent3>
        <a:srgbClr val="D9971A"/>
      </a:accent3>
      <a:accent4>
        <a:srgbClr val="D7620E"/>
      </a:accent4>
      <a:accent5>
        <a:srgbClr val="A61702"/>
      </a:accent5>
      <a:accent6>
        <a:srgbClr val="606B7E"/>
      </a:accent6>
      <a:hlink>
        <a:srgbClr val="0000FF"/>
      </a:hlink>
      <a:folHlink>
        <a:srgbClr val="FF00FF"/>
      </a:folHlink>
    </a:clrScheme>
    <a:fontScheme name="Showroom">
      <a:majorFont>
        <a:latin typeface="Gill Sans Light"/>
        <a:ea typeface="Gill Sans Light"/>
        <a:cs typeface="Gill Sans Light"/>
      </a:majorFont>
      <a:minorFont>
        <a:latin typeface="Gill Sans Light"/>
        <a:ea typeface="Gill Sans Light"/>
        <a:cs typeface="Gill Sans Light"/>
      </a:minorFont>
    </a:fontScheme>
    <a:fmtScheme name="Showroom">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808785"/>
        </a:solidFill>
        <a:ln w="12700" cap="flat">
          <a:noFill/>
          <a:miter lim="400000"/>
        </a:ln>
        <a:effectLst/>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1" hangingPunct="0">
          <a:lnSpc>
            <a:spcPct val="100000"/>
          </a:lnSpc>
          <a:spcBef>
            <a:spcPts val="0"/>
          </a:spcBef>
          <a:spcAft>
            <a:spcPts val="0"/>
          </a:spcAft>
          <a:buClrTx/>
          <a:buSzTx/>
          <a:buFontTx/>
          <a:buNone/>
          <a:tabLst/>
          <a:defRPr kumimoji="0" sz="3600" b="0" i="0" u="none" strike="noStrike" cap="none" spc="0" normalizeH="0" baseline="0">
            <a:ln>
              <a:noFill/>
            </a:ln>
            <a:solidFill>
              <a:srgbClr val="FFFFFF"/>
            </a:solidFill>
            <a:effectLst/>
            <a:uFillTx/>
            <a:latin typeface="+mn-lt"/>
            <a:ea typeface="+mn-ea"/>
            <a:cs typeface="+mn-cs"/>
            <a:sym typeface="Gill Sans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5A5F5E"/>
          </a:solidFill>
          <a:prstDash val="solid"/>
          <a:miter lim="400000"/>
        </a:ln>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1" hangingPunct="0">
          <a:lnSpc>
            <a:spcPct val="100000"/>
          </a:lnSpc>
          <a:spcBef>
            <a:spcPts val="0"/>
          </a:spcBef>
          <a:spcAft>
            <a:spcPts val="0"/>
          </a:spcAft>
          <a:buClrTx/>
          <a:buSzTx/>
          <a:buFontTx/>
          <a:buNone/>
          <a:tabLst/>
          <a:defRPr kumimoji="0" sz="3600" b="0" i="0" u="none" strike="noStrike" cap="none" spc="0" normalizeH="0" baseline="0">
            <a:ln>
              <a:noFill/>
            </a:ln>
            <a:solidFill>
              <a:srgbClr val="535353"/>
            </a:solidFill>
            <a:effectLst/>
            <a:uFillTx/>
            <a:latin typeface="+mn-lt"/>
            <a:ea typeface="+mn-ea"/>
            <a:cs typeface="+mn-cs"/>
            <a:sym typeface="Gill Sans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Showroom">
  <a:themeElements>
    <a:clrScheme name="Showroom">
      <a:dk1>
        <a:srgbClr val="000000"/>
      </a:dk1>
      <a:lt1>
        <a:srgbClr val="FFFFFF"/>
      </a:lt1>
      <a:dk2>
        <a:srgbClr val="5A5F5E"/>
      </a:dk2>
      <a:lt2>
        <a:srgbClr val="B4B4B4"/>
      </a:lt2>
      <a:accent1>
        <a:srgbClr val="78AAB3"/>
      </a:accent1>
      <a:accent2>
        <a:srgbClr val="9A9671"/>
      </a:accent2>
      <a:accent3>
        <a:srgbClr val="D9971A"/>
      </a:accent3>
      <a:accent4>
        <a:srgbClr val="D7620E"/>
      </a:accent4>
      <a:accent5>
        <a:srgbClr val="A61702"/>
      </a:accent5>
      <a:accent6>
        <a:srgbClr val="606B7E"/>
      </a:accent6>
      <a:hlink>
        <a:srgbClr val="0000FF"/>
      </a:hlink>
      <a:folHlink>
        <a:srgbClr val="FF00FF"/>
      </a:folHlink>
    </a:clrScheme>
    <a:fontScheme name="Showroom">
      <a:majorFont>
        <a:latin typeface="Gill Sans Light"/>
        <a:ea typeface="Gill Sans Light"/>
        <a:cs typeface="Gill Sans Light"/>
      </a:majorFont>
      <a:minorFont>
        <a:latin typeface="Gill Sans Light"/>
        <a:ea typeface="Gill Sans Light"/>
        <a:cs typeface="Gill Sans Light"/>
      </a:minorFont>
    </a:fontScheme>
    <a:fmtScheme name="Showroom">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808785"/>
        </a:solidFill>
        <a:ln w="12700" cap="flat">
          <a:noFill/>
          <a:miter lim="400000"/>
        </a:ln>
        <a:effectLst/>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1" hangingPunct="0">
          <a:lnSpc>
            <a:spcPct val="100000"/>
          </a:lnSpc>
          <a:spcBef>
            <a:spcPts val="0"/>
          </a:spcBef>
          <a:spcAft>
            <a:spcPts val="0"/>
          </a:spcAft>
          <a:buClrTx/>
          <a:buSzTx/>
          <a:buFontTx/>
          <a:buNone/>
          <a:tabLst/>
          <a:defRPr kumimoji="0" sz="3600" b="0" i="0" u="none" strike="noStrike" cap="none" spc="0" normalizeH="0" baseline="0">
            <a:ln>
              <a:noFill/>
            </a:ln>
            <a:solidFill>
              <a:srgbClr val="FFFFFF"/>
            </a:solidFill>
            <a:effectLst/>
            <a:uFillTx/>
            <a:latin typeface="+mn-lt"/>
            <a:ea typeface="+mn-ea"/>
            <a:cs typeface="+mn-cs"/>
            <a:sym typeface="Gill Sans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5A5F5E"/>
          </a:solidFill>
          <a:prstDash val="solid"/>
          <a:miter lim="400000"/>
        </a:ln>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1" hangingPunct="0">
          <a:lnSpc>
            <a:spcPct val="100000"/>
          </a:lnSpc>
          <a:spcBef>
            <a:spcPts val="0"/>
          </a:spcBef>
          <a:spcAft>
            <a:spcPts val="0"/>
          </a:spcAft>
          <a:buClrTx/>
          <a:buSzTx/>
          <a:buFontTx/>
          <a:buNone/>
          <a:tabLst/>
          <a:defRPr kumimoji="0" sz="3600" b="0" i="0" u="none" strike="noStrike" cap="none" spc="0" normalizeH="0" baseline="0">
            <a:ln>
              <a:noFill/>
            </a:ln>
            <a:solidFill>
              <a:srgbClr val="535353"/>
            </a:solidFill>
            <a:effectLst/>
            <a:uFillTx/>
            <a:latin typeface="+mn-lt"/>
            <a:ea typeface="+mn-ea"/>
            <a:cs typeface="+mn-cs"/>
            <a:sym typeface="Gill Sans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2482</TotalTime>
  <Words>1036</Words>
  <Application>Microsoft Macintosh PowerPoint</Application>
  <PresentationFormat>Custom</PresentationFormat>
  <Paragraphs>173</Paragraphs>
  <Slides>24</Slides>
  <Notes>16</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Showroom</vt:lpstr>
      <vt:lpstr>Module planning protocol  and  DATA ANALYSIS PROTOCOL</vt:lpstr>
      <vt:lpstr>PowerPoint Presentation</vt:lpstr>
      <vt:lpstr>Step one: Examine Standards</vt:lpstr>
      <vt:lpstr>Step one: Examine Standards</vt:lpstr>
      <vt:lpstr>Step Two: analyze assessments</vt:lpstr>
      <vt:lpstr>Step two: Analyze Assessment </vt:lpstr>
      <vt:lpstr>Step two: Analyze Assessment </vt:lpstr>
      <vt:lpstr>Step two: Analyze Assessment </vt:lpstr>
      <vt:lpstr>Step two: Analyze Assessment</vt:lpstr>
      <vt:lpstr>PowerPoint Presentation</vt:lpstr>
      <vt:lpstr>Step three: Build lessons for academic success</vt:lpstr>
      <vt:lpstr>Step three: build lessons for assessment success</vt:lpstr>
      <vt:lpstr>Step two: Analyze Assessment</vt:lpstr>
      <vt:lpstr>Step three: build lessons for assessment success</vt:lpstr>
      <vt:lpstr>Step three: build lessons for assessment success</vt:lpstr>
      <vt:lpstr>Step three: build lessons for assessment success</vt:lpstr>
      <vt:lpstr>Step four: teach lessons </vt:lpstr>
      <vt:lpstr>Topic overview</vt:lpstr>
      <vt:lpstr>Fluency</vt:lpstr>
      <vt:lpstr>Concept development</vt:lpstr>
      <vt:lpstr>Problem set</vt:lpstr>
      <vt:lpstr>debrief</vt:lpstr>
      <vt:lpstr>Exit ticket adjustments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Elementary School leadership teams</dc:title>
  <cp:lastModifiedBy>bethel</cp:lastModifiedBy>
  <cp:revision>163</cp:revision>
  <cp:lastPrinted>2014-10-27T15:06:32Z</cp:lastPrinted>
  <dcterms:modified xsi:type="dcterms:W3CDTF">2014-11-19T19:20:48Z</dcterms:modified>
</cp:coreProperties>
</file>